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7" r:id="rId4"/>
    <p:sldId id="262" r:id="rId5"/>
    <p:sldId id="272" r:id="rId6"/>
    <p:sldId id="268" r:id="rId7"/>
    <p:sldId id="261" r:id="rId8"/>
    <p:sldId id="273" r:id="rId9"/>
    <p:sldId id="271" r:id="rId10"/>
    <p:sldId id="257" r:id="rId11"/>
    <p:sldId id="269" r:id="rId12"/>
    <p:sldId id="274" r:id="rId13"/>
    <p:sldId id="275" r:id="rId14"/>
    <p:sldId id="270" r:id="rId15"/>
    <p:sldId id="259" r:id="rId16"/>
    <p:sldId id="276" r:id="rId17"/>
    <p:sldId id="264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EE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2" autoAdjust="0"/>
    <p:restoredTop sz="78136" autoAdjust="0"/>
  </p:normalViewPr>
  <p:slideViewPr>
    <p:cSldViewPr snapToGrid="0">
      <p:cViewPr varScale="1">
        <p:scale>
          <a:sx n="68" d="100"/>
          <a:sy n="68" d="100"/>
        </p:scale>
        <p:origin x="811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92843-4DC7-4B2E-A832-784E4EBF12B2}" type="datetimeFigureOut">
              <a:rPr lang="nl-BE" smtClean="0"/>
              <a:t>20/06/2016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B161-1D7D-4754-A904-DE09E94A4AA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638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Verwelkomen</a:t>
            </a:r>
            <a:r>
              <a:rPr lang="en-GB" baseline="0" dirty="0"/>
              <a:t> jury &amp; </a:t>
            </a:r>
            <a:r>
              <a:rPr lang="en-GB" baseline="0" dirty="0" err="1"/>
              <a:t>leerkrachten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 err="1"/>
              <a:t>Bedanken</a:t>
            </a:r>
            <a:r>
              <a:rPr lang="en-GB" baseline="0" dirty="0"/>
              <a:t> </a:t>
            </a:r>
            <a:r>
              <a:rPr lang="en-GB" baseline="0" dirty="0" err="1"/>
              <a:t>voor</a:t>
            </a:r>
            <a:r>
              <a:rPr lang="en-GB" baseline="0" dirty="0"/>
              <a:t> </a:t>
            </a:r>
            <a:r>
              <a:rPr lang="en-GB" baseline="0" dirty="0" err="1"/>
              <a:t>aanwezigheid</a:t>
            </a:r>
            <a:endParaRPr lang="en-GB" baseline="0" dirty="0"/>
          </a:p>
          <a:p>
            <a:r>
              <a:rPr lang="en-GB" baseline="0" dirty="0" err="1"/>
              <a:t>Wij</a:t>
            </a:r>
            <a:r>
              <a:rPr lang="en-GB" baseline="0" dirty="0"/>
              <a:t> </a:t>
            </a:r>
            <a:r>
              <a:rPr lang="en-GB" baseline="0" dirty="0" err="1"/>
              <a:t>zijn</a:t>
            </a:r>
            <a:r>
              <a:rPr lang="en-GB" baseline="0" dirty="0"/>
              <a:t> </a:t>
            </a:r>
            <a:r>
              <a:rPr lang="en-GB" baseline="0" dirty="0" err="1"/>
              <a:t>enthousiast</a:t>
            </a:r>
            <a:r>
              <a:rPr lang="en-GB" baseline="0" dirty="0"/>
              <a:t> om </a:t>
            </a:r>
            <a:r>
              <a:rPr lang="en-GB" baseline="0" dirty="0" err="1"/>
              <a:t>jullie</a:t>
            </a:r>
            <a:r>
              <a:rPr lang="en-GB" baseline="0" dirty="0"/>
              <a:t> het </a:t>
            </a:r>
            <a:r>
              <a:rPr lang="en-GB" b="1" baseline="0" dirty="0"/>
              <a:t>prototype</a:t>
            </a:r>
            <a:r>
              <a:rPr lang="en-GB" b="0" baseline="0" dirty="0"/>
              <a:t> van het dashboard </a:t>
            </a:r>
            <a:r>
              <a:rPr lang="en-GB" b="0" baseline="0" dirty="0" err="1"/>
              <a:t>voor</a:t>
            </a:r>
            <a:r>
              <a:rPr lang="en-GB" b="0" baseline="0" dirty="0"/>
              <a:t> </a:t>
            </a:r>
            <a:r>
              <a:rPr lang="en-GB" b="0" baseline="0" dirty="0" err="1"/>
              <a:t>te</a:t>
            </a:r>
            <a:r>
              <a:rPr lang="en-GB" b="0" baseline="0" dirty="0"/>
              <a:t> </a:t>
            </a:r>
            <a:r>
              <a:rPr lang="en-GB" b="0" baseline="0" dirty="0" err="1"/>
              <a:t>stellen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7898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0,</a:t>
            </a:r>
            <a:r>
              <a:rPr lang="en-GB" baseline="0" dirty="0"/>
              <a:t> De </a:t>
            </a:r>
            <a:r>
              <a:rPr lang="en-GB" baseline="0" dirty="0" err="1"/>
              <a:t>pagina</a:t>
            </a:r>
            <a:r>
              <a:rPr lang="en-GB" baseline="0" dirty="0"/>
              <a:t> is </a:t>
            </a:r>
            <a:r>
              <a:rPr lang="en-GB" baseline="0" dirty="0" err="1"/>
              <a:t>opgebouwd</a:t>
            </a:r>
            <a:r>
              <a:rPr lang="en-GB" baseline="0" dirty="0"/>
              <a:t> </a:t>
            </a:r>
            <a:r>
              <a:rPr lang="en-GB" baseline="0" dirty="0" err="1"/>
              <a:t>uit</a:t>
            </a:r>
            <a:r>
              <a:rPr lang="en-GB" baseline="0" dirty="0"/>
              <a:t> de </a:t>
            </a:r>
            <a:r>
              <a:rPr lang="en-GB" baseline="0" dirty="0" err="1"/>
              <a:t>volgende</a:t>
            </a:r>
            <a:r>
              <a:rPr lang="en-GB" baseline="0" dirty="0"/>
              <a:t> sitemap.</a:t>
            </a:r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1, </a:t>
            </a:r>
            <a:r>
              <a:rPr lang="en-GB" baseline="0" dirty="0"/>
              <a:t>Hierarchical Structure -&gt; De </a:t>
            </a:r>
            <a:r>
              <a:rPr lang="en-GB" baseline="0" dirty="0" err="1"/>
              <a:t>navigatie</a:t>
            </a:r>
            <a:r>
              <a:rPr lang="en-GB" baseline="0" dirty="0"/>
              <a:t> </a:t>
            </a:r>
            <a:r>
              <a:rPr lang="en-GB" baseline="0" dirty="0" err="1"/>
              <a:t>doorheen</a:t>
            </a:r>
            <a:r>
              <a:rPr lang="en-GB" baseline="0" dirty="0"/>
              <a:t> de site is </a:t>
            </a:r>
            <a:r>
              <a:rPr lang="en-GB" baseline="0" dirty="0" err="1"/>
              <a:t>hierarchisch</a:t>
            </a:r>
            <a:r>
              <a:rPr lang="en-GB" baseline="0" dirty="0"/>
              <a:t> </a:t>
            </a:r>
            <a:r>
              <a:rPr lang="en-GB" baseline="0" dirty="0" err="1"/>
              <a:t>opgebouwd</a:t>
            </a:r>
            <a:r>
              <a:rPr lang="en-GB" baseline="0" dirty="0"/>
              <a:t> om </a:t>
            </a:r>
            <a:r>
              <a:rPr lang="en-GB" baseline="0" dirty="0" err="1"/>
              <a:t>een</a:t>
            </a:r>
            <a:r>
              <a:rPr lang="en-GB" baseline="0" dirty="0"/>
              <a:t> </a:t>
            </a:r>
            <a:r>
              <a:rPr lang="en-GB" baseline="0" dirty="0" err="1"/>
              <a:t>duidelijk</a:t>
            </a:r>
            <a:r>
              <a:rPr lang="en-GB" baseline="0" dirty="0"/>
              <a:t> </a:t>
            </a:r>
            <a:r>
              <a:rPr lang="en-GB" baseline="0" dirty="0" err="1"/>
              <a:t>onderscheid</a:t>
            </a:r>
            <a:r>
              <a:rPr lang="en-GB" baseline="0" dirty="0"/>
              <a:t> </a:t>
            </a:r>
            <a:r>
              <a:rPr lang="en-GB" baseline="0" dirty="0" err="1"/>
              <a:t>te</a:t>
            </a:r>
            <a:r>
              <a:rPr lang="en-GB" baseline="0" dirty="0"/>
              <a:t> </a:t>
            </a:r>
            <a:r>
              <a:rPr lang="en-GB" baseline="0" dirty="0" err="1"/>
              <a:t>bewaren</a:t>
            </a:r>
            <a:r>
              <a:rPr lang="en-GB" baseline="0" dirty="0"/>
              <a:t> </a:t>
            </a:r>
            <a:r>
              <a:rPr lang="en-GB" baseline="0" dirty="0" err="1"/>
              <a:t>tussen</a:t>
            </a:r>
            <a:r>
              <a:rPr lang="en-GB" baseline="0" dirty="0"/>
              <a:t> de </a:t>
            </a:r>
            <a:r>
              <a:rPr lang="en-GB" baseline="0" dirty="0" err="1"/>
              <a:t>belangrijkheid</a:t>
            </a:r>
            <a:r>
              <a:rPr lang="en-GB" baseline="0" dirty="0"/>
              <a:t> van elk </a:t>
            </a:r>
            <a:r>
              <a:rPr lang="en-GB" baseline="0" dirty="0" err="1"/>
              <a:t>niveau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/>
              <a:t>2, Search Suggestion -&gt; De </a:t>
            </a:r>
            <a:r>
              <a:rPr lang="en-GB" baseline="0" dirty="0" err="1"/>
              <a:t>gebruiker</a:t>
            </a:r>
            <a:r>
              <a:rPr lang="en-GB" baseline="0" dirty="0"/>
              <a:t> </a:t>
            </a:r>
            <a:r>
              <a:rPr lang="en-GB" baseline="0" dirty="0" err="1"/>
              <a:t>wordt</a:t>
            </a:r>
            <a:r>
              <a:rPr lang="en-GB" baseline="0" dirty="0"/>
              <a:t> </a:t>
            </a:r>
            <a:r>
              <a:rPr lang="en-GB" baseline="0" dirty="0" err="1"/>
              <a:t>geholpen</a:t>
            </a:r>
            <a:r>
              <a:rPr lang="en-GB" baseline="0" dirty="0"/>
              <a:t> door het </a:t>
            </a:r>
            <a:r>
              <a:rPr lang="en-GB" baseline="0" dirty="0" err="1"/>
              <a:t>systeem</a:t>
            </a:r>
            <a:r>
              <a:rPr lang="en-GB" baseline="0" dirty="0"/>
              <a:t> om </a:t>
            </a:r>
            <a:r>
              <a:rPr lang="en-GB" baseline="0" dirty="0" err="1"/>
              <a:t>zijn</a:t>
            </a:r>
            <a:r>
              <a:rPr lang="en-GB" baseline="0" dirty="0"/>
              <a:t> </a:t>
            </a:r>
            <a:r>
              <a:rPr lang="en-GB" baseline="0" dirty="0" err="1"/>
              <a:t>weg</a:t>
            </a:r>
            <a:r>
              <a:rPr lang="en-GB" baseline="0" dirty="0"/>
              <a:t> </a:t>
            </a:r>
            <a:r>
              <a:rPr lang="en-GB" baseline="0" dirty="0" err="1"/>
              <a:t>te</a:t>
            </a:r>
            <a:r>
              <a:rPr lang="en-GB" baseline="0" dirty="0"/>
              <a:t> </a:t>
            </a:r>
            <a:r>
              <a:rPr lang="en-GB" baseline="0" dirty="0" err="1"/>
              <a:t>vinden</a:t>
            </a:r>
            <a:r>
              <a:rPr lang="en-GB" baseline="0" dirty="0"/>
              <a:t> </a:t>
            </a:r>
            <a:r>
              <a:rPr lang="en-GB" baseline="0" dirty="0" err="1"/>
              <a:t>tussen</a:t>
            </a:r>
            <a:r>
              <a:rPr lang="en-GB" baseline="0" dirty="0"/>
              <a:t> </a:t>
            </a:r>
            <a:r>
              <a:rPr lang="en-GB" baseline="0" dirty="0" err="1"/>
              <a:t>alle</a:t>
            </a:r>
            <a:r>
              <a:rPr lang="en-GB" baseline="0" dirty="0"/>
              <a:t> data</a:t>
            </a:r>
          </a:p>
          <a:p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3, Asynchronous Value Loading -&gt; We laden de </a:t>
            </a:r>
            <a:r>
              <a:rPr lang="en-GB" dirty="0" err="1"/>
              <a:t>relaties</a:t>
            </a:r>
            <a:r>
              <a:rPr lang="en-GB" dirty="0"/>
              <a:t> in met</a:t>
            </a:r>
            <a:r>
              <a:rPr lang="en-GB" baseline="0" dirty="0"/>
              <a:t> page load </a:t>
            </a:r>
            <a:r>
              <a:rPr lang="en-GB" baseline="0" dirty="0" err="1"/>
              <a:t>voor</a:t>
            </a:r>
            <a:r>
              <a:rPr lang="en-GB" baseline="0" dirty="0"/>
              <a:t> </a:t>
            </a:r>
            <a:r>
              <a:rPr lang="en-GB" baseline="0" dirty="0" err="1"/>
              <a:t>een</a:t>
            </a:r>
            <a:r>
              <a:rPr lang="en-GB" baseline="0" dirty="0"/>
              <a:t> </a:t>
            </a:r>
            <a:r>
              <a:rPr lang="en-GB" baseline="0" dirty="0" err="1"/>
              <a:t>coherente</a:t>
            </a:r>
            <a:r>
              <a:rPr lang="en-GB" baseline="0" dirty="0"/>
              <a:t> </a:t>
            </a:r>
            <a:r>
              <a:rPr lang="en-GB" baseline="0" dirty="0" err="1"/>
              <a:t>pagina</a:t>
            </a:r>
            <a:r>
              <a:rPr lang="en-GB" baseline="0" dirty="0"/>
              <a:t> </a:t>
            </a:r>
            <a:r>
              <a:rPr lang="en-GB" baseline="0" dirty="0" err="1"/>
              <a:t>opbouw</a:t>
            </a:r>
            <a:r>
              <a:rPr lang="en-GB" baseline="0" dirty="0"/>
              <a:t>. De </a:t>
            </a:r>
            <a:r>
              <a:rPr lang="en-GB" baseline="0" dirty="0" err="1"/>
              <a:t>inhoud</a:t>
            </a:r>
            <a:r>
              <a:rPr lang="en-GB" baseline="0" dirty="0"/>
              <a:t> van de </a:t>
            </a:r>
            <a:r>
              <a:rPr lang="en-GB" baseline="0" dirty="0" err="1"/>
              <a:t>tegels</a:t>
            </a:r>
            <a:r>
              <a:rPr lang="en-GB" baseline="0" dirty="0"/>
              <a:t> op de </a:t>
            </a:r>
            <a:r>
              <a:rPr lang="en-GB" baseline="0" dirty="0" err="1"/>
              <a:t>pagina</a:t>
            </a:r>
            <a:r>
              <a:rPr lang="en-GB" baseline="0" dirty="0"/>
              <a:t> </a:t>
            </a:r>
            <a:r>
              <a:rPr lang="en-GB" baseline="0" dirty="0" err="1"/>
              <a:t>wordt</a:t>
            </a:r>
            <a:r>
              <a:rPr lang="en-GB" baseline="0" dirty="0"/>
              <a:t> </a:t>
            </a:r>
            <a:r>
              <a:rPr lang="en-GB" baseline="0" dirty="0" err="1"/>
              <a:t>asyncroon</a:t>
            </a:r>
            <a:r>
              <a:rPr lang="en-GB" baseline="0" dirty="0"/>
              <a:t> </a:t>
            </a:r>
            <a:r>
              <a:rPr lang="en-GB" baseline="0" dirty="0" err="1"/>
              <a:t>ingeladen</a:t>
            </a:r>
            <a:r>
              <a:rPr lang="en-GB" baseline="0" dirty="0"/>
              <a:t>. </a:t>
            </a:r>
            <a:r>
              <a:rPr lang="en-GB" baseline="0" dirty="0" err="1"/>
              <a:t>Dit</a:t>
            </a:r>
            <a:r>
              <a:rPr lang="en-GB" baseline="0" dirty="0"/>
              <a:t> </a:t>
            </a:r>
            <a:r>
              <a:rPr lang="en-GB" baseline="0" dirty="0" err="1"/>
              <a:t>zorgt</a:t>
            </a:r>
            <a:r>
              <a:rPr lang="en-GB" baseline="0" dirty="0"/>
              <a:t> </a:t>
            </a:r>
            <a:r>
              <a:rPr lang="en-GB" baseline="0" dirty="0" err="1"/>
              <a:t>voor</a:t>
            </a:r>
            <a:r>
              <a:rPr lang="en-GB" baseline="0" dirty="0"/>
              <a:t> </a:t>
            </a:r>
            <a:r>
              <a:rPr lang="en-GB" baseline="0" dirty="0" err="1"/>
              <a:t>tijdswinst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opent</a:t>
            </a:r>
            <a:r>
              <a:rPr lang="en-GB" baseline="0" dirty="0"/>
              <a:t> </a:t>
            </a:r>
            <a:r>
              <a:rPr lang="en-GB" baseline="0" dirty="0" err="1"/>
              <a:t>mogelijkheden</a:t>
            </a:r>
            <a:r>
              <a:rPr lang="en-GB" baseline="0" dirty="0"/>
              <a:t> </a:t>
            </a:r>
            <a:r>
              <a:rPr lang="en-GB" baseline="0" dirty="0" err="1"/>
              <a:t>naar</a:t>
            </a:r>
            <a:r>
              <a:rPr lang="en-GB" baseline="0" dirty="0"/>
              <a:t> </a:t>
            </a:r>
            <a:r>
              <a:rPr lang="en-GB" baseline="0" dirty="0" err="1"/>
              <a:t>realtime</a:t>
            </a:r>
            <a:r>
              <a:rPr lang="en-GB" baseline="0" dirty="0"/>
              <a:t> </a:t>
            </a:r>
            <a:r>
              <a:rPr lang="en-GB" baseline="0" dirty="0" err="1"/>
              <a:t>verwerking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/>
              <a:t>4, We </a:t>
            </a:r>
            <a:r>
              <a:rPr lang="en-GB" baseline="0" dirty="0" err="1"/>
              <a:t>hebben</a:t>
            </a:r>
            <a:r>
              <a:rPr lang="en-GB" baseline="0" dirty="0"/>
              <a:t> door </a:t>
            </a:r>
            <a:r>
              <a:rPr lang="en-GB" baseline="0" dirty="0" err="1"/>
              <a:t>een</a:t>
            </a:r>
            <a:r>
              <a:rPr lang="en-GB" baseline="0" dirty="0"/>
              <a:t> </a:t>
            </a:r>
            <a:r>
              <a:rPr lang="en-GB" baseline="0" dirty="0" err="1"/>
              <a:t>tekort</a:t>
            </a:r>
            <a:r>
              <a:rPr lang="en-GB" baseline="0" dirty="0"/>
              <a:t> </a:t>
            </a:r>
            <a:r>
              <a:rPr lang="en-GB" baseline="0" dirty="0" err="1"/>
              <a:t>aan</a:t>
            </a:r>
            <a:r>
              <a:rPr lang="en-GB" baseline="0" dirty="0"/>
              <a:t> development </a:t>
            </a:r>
            <a:r>
              <a:rPr lang="en-GB" baseline="0" dirty="0" err="1"/>
              <a:t>tijd</a:t>
            </a:r>
            <a:r>
              <a:rPr lang="en-GB" baseline="0" dirty="0"/>
              <a:t> </a:t>
            </a:r>
            <a:r>
              <a:rPr lang="en-GB" baseline="0" dirty="0" err="1"/>
              <a:t>niet</a:t>
            </a:r>
            <a:r>
              <a:rPr lang="en-GB" baseline="0" dirty="0"/>
              <a:t> </a:t>
            </a:r>
            <a:r>
              <a:rPr lang="en-GB" baseline="0" dirty="0" err="1"/>
              <a:t>alle</a:t>
            </a:r>
            <a:r>
              <a:rPr lang="en-GB" baseline="0" dirty="0"/>
              <a:t> </a:t>
            </a:r>
            <a:r>
              <a:rPr lang="en-GB" baseline="0" dirty="0" err="1"/>
              <a:t>beloofde</a:t>
            </a:r>
            <a:r>
              <a:rPr lang="en-GB" baseline="0" dirty="0"/>
              <a:t> features </a:t>
            </a:r>
            <a:r>
              <a:rPr lang="en-GB" baseline="0" dirty="0" err="1"/>
              <a:t>kunnen</a:t>
            </a:r>
            <a:r>
              <a:rPr lang="en-GB" baseline="0" dirty="0"/>
              <a:t> </a:t>
            </a:r>
            <a:r>
              <a:rPr lang="en-GB" baseline="0" dirty="0" err="1"/>
              <a:t>invullen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730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0, </a:t>
            </a:r>
            <a:r>
              <a:rPr lang="en-GB" dirty="0" err="1"/>
              <a:t>Seperation</a:t>
            </a:r>
            <a:r>
              <a:rPr lang="en-GB" dirty="0"/>
              <a:t> Of Concern</a:t>
            </a:r>
          </a:p>
          <a:p>
            <a:r>
              <a:rPr lang="en-GB" dirty="0"/>
              <a:t>-&gt;</a:t>
            </a:r>
            <a:r>
              <a:rPr lang="en-GB" baseline="0" dirty="0"/>
              <a:t> De </a:t>
            </a:r>
            <a:r>
              <a:rPr lang="en-GB" baseline="0" dirty="0" err="1"/>
              <a:t>Logica</a:t>
            </a:r>
            <a:r>
              <a:rPr lang="en-GB" baseline="0" dirty="0"/>
              <a:t> zit </a:t>
            </a:r>
            <a:r>
              <a:rPr lang="en-GB" baseline="0" dirty="0" err="1"/>
              <a:t>vervat</a:t>
            </a:r>
            <a:r>
              <a:rPr lang="en-GB" baseline="0" dirty="0"/>
              <a:t> in </a:t>
            </a:r>
            <a:r>
              <a:rPr lang="en-GB" baseline="0" dirty="0" err="1"/>
              <a:t>een</a:t>
            </a:r>
            <a:r>
              <a:rPr lang="en-GB" baseline="0" dirty="0"/>
              <a:t> DLL (common project)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>
                <a:sym typeface="Wingdings" panose="05000000000000000000" pitchFamily="2" charset="2"/>
              </a:rPr>
              <a:t>	1 -&gt; DLL </a:t>
            </a:r>
            <a:r>
              <a:rPr lang="en-GB" baseline="0" dirty="0" err="1">
                <a:sym typeface="Wingdings" panose="05000000000000000000" pitchFamily="2" charset="2"/>
              </a:rPr>
              <a:t>heeft</a:t>
            </a:r>
            <a:r>
              <a:rPr lang="en-GB" baseline="0" dirty="0">
                <a:sym typeface="Wingdings" panose="05000000000000000000" pitchFamily="2" charset="2"/>
              </a:rPr>
              <a:t> </a:t>
            </a:r>
            <a:r>
              <a:rPr lang="en-GB" baseline="0" dirty="0" err="1">
                <a:sym typeface="Wingdings" panose="05000000000000000000" pitchFamily="2" charset="2"/>
              </a:rPr>
              <a:t>toegang</a:t>
            </a:r>
            <a:r>
              <a:rPr lang="en-GB" baseline="0" dirty="0">
                <a:sym typeface="Wingdings" panose="05000000000000000000" pitchFamily="2" charset="2"/>
              </a:rPr>
              <a:t> tot de repositories</a:t>
            </a:r>
            <a:endParaRPr lang="en-GB" baseline="0" dirty="0"/>
          </a:p>
          <a:p>
            <a:r>
              <a:rPr lang="en-GB" baseline="0" dirty="0"/>
              <a:t>	2 </a:t>
            </a:r>
            <a:r>
              <a:rPr lang="en-GB" baseline="0" dirty="0">
                <a:sym typeface="Wingdings" panose="05000000000000000000" pitchFamily="2" charset="2"/>
              </a:rPr>
              <a:t>-&gt; </a:t>
            </a:r>
            <a:r>
              <a:rPr lang="en-GB" baseline="0" dirty="0" err="1">
                <a:sym typeface="Wingdings" panose="05000000000000000000" pitchFamily="2" charset="2"/>
              </a:rPr>
              <a:t>Iedereen</a:t>
            </a:r>
            <a:r>
              <a:rPr lang="en-GB" baseline="0" dirty="0">
                <a:sym typeface="Wingdings" panose="05000000000000000000" pitchFamily="2" charset="2"/>
              </a:rPr>
              <a:t> </a:t>
            </a:r>
            <a:r>
              <a:rPr lang="en-GB" baseline="0" dirty="0" err="1">
                <a:sym typeface="Wingdings" panose="05000000000000000000" pitchFamily="2" charset="2"/>
              </a:rPr>
              <a:t>spreekt</a:t>
            </a:r>
            <a:r>
              <a:rPr lang="en-GB" baseline="0" dirty="0">
                <a:sym typeface="Wingdings" panose="05000000000000000000" pitchFamily="2" charset="2"/>
              </a:rPr>
              <a:t> de DLL </a:t>
            </a:r>
            <a:r>
              <a:rPr lang="en-GB" baseline="0" dirty="0" err="1">
                <a:sym typeface="Wingdings" panose="05000000000000000000" pitchFamily="2" charset="2"/>
              </a:rPr>
              <a:t>aan</a:t>
            </a:r>
            <a:r>
              <a:rPr lang="en-GB" baseline="0" dirty="0">
                <a:sym typeface="Wingdings" panose="05000000000000000000" pitchFamily="2" charset="2"/>
              </a:rPr>
              <a:t> op basis van </a:t>
            </a:r>
            <a:r>
              <a:rPr lang="en-GB" baseline="0" dirty="0" err="1">
                <a:sym typeface="Wingdings" panose="05000000000000000000" pitchFamily="2" charset="2"/>
              </a:rPr>
              <a:t>functionaliteit</a:t>
            </a:r>
            <a:r>
              <a:rPr lang="en-GB" baseline="0" dirty="0">
                <a:sym typeface="Wingdings" panose="05000000000000000000" pitchFamily="2" charset="2"/>
              </a:rPr>
              <a:t>, de DLL </a:t>
            </a:r>
            <a:r>
              <a:rPr lang="en-GB" baseline="0" dirty="0" err="1">
                <a:sym typeface="Wingdings" panose="05000000000000000000" pitchFamily="2" charset="2"/>
              </a:rPr>
              <a:t>handeld</a:t>
            </a:r>
            <a:r>
              <a:rPr lang="en-GB" baseline="0" dirty="0">
                <a:sym typeface="Wingdings" panose="05000000000000000000" pitchFamily="2" charset="2"/>
              </a:rPr>
              <a:t> </a:t>
            </a:r>
            <a:r>
              <a:rPr lang="en-GB" baseline="0" dirty="0" err="1">
                <a:sym typeface="Wingdings" panose="05000000000000000000" pitchFamily="2" charset="2"/>
              </a:rPr>
              <a:t>dit</a:t>
            </a:r>
            <a:r>
              <a:rPr lang="en-GB" baseline="0" dirty="0">
                <a:sym typeface="Wingdings" panose="05000000000000000000" pitchFamily="2" charset="2"/>
              </a:rPr>
              <a:t> </a:t>
            </a:r>
            <a:r>
              <a:rPr lang="en-GB" baseline="0" dirty="0" err="1">
                <a:sym typeface="Wingdings" panose="05000000000000000000" pitchFamily="2" charset="2"/>
              </a:rPr>
              <a:t>verder</a:t>
            </a:r>
            <a:r>
              <a:rPr lang="en-GB" baseline="0" dirty="0">
                <a:sym typeface="Wingdings" panose="05000000000000000000" pitchFamily="2" charset="2"/>
              </a:rPr>
              <a:t> </a:t>
            </a:r>
            <a:r>
              <a:rPr lang="en-GB" baseline="0" dirty="0" err="1">
                <a:sym typeface="Wingdings" panose="05000000000000000000" pitchFamily="2" charset="2"/>
              </a:rPr>
              <a:t>af</a:t>
            </a:r>
            <a:endParaRPr lang="en-GB" baseline="0" dirty="0">
              <a:sym typeface="Wingdings" panose="05000000000000000000" pitchFamily="2" charset="2"/>
            </a:endParaRPr>
          </a:p>
          <a:p>
            <a:r>
              <a:rPr lang="en-GB" baseline="0" dirty="0">
                <a:sym typeface="Wingdings" panose="05000000000000000000" pitchFamily="2" charset="2"/>
              </a:rPr>
              <a:t>	3 -&gt; DLL </a:t>
            </a:r>
            <a:r>
              <a:rPr lang="en-GB" baseline="0" dirty="0" err="1">
                <a:sym typeface="Wingdings" panose="05000000000000000000" pitchFamily="2" charset="2"/>
              </a:rPr>
              <a:t>heeft</a:t>
            </a:r>
            <a:r>
              <a:rPr lang="en-GB" baseline="0" dirty="0">
                <a:sym typeface="Wingdings" panose="05000000000000000000" pitchFamily="2" charset="2"/>
              </a:rPr>
              <a:t> </a:t>
            </a:r>
            <a:r>
              <a:rPr lang="en-GB" baseline="0" dirty="0" err="1">
                <a:sym typeface="Wingdings" panose="05000000000000000000" pitchFamily="2" charset="2"/>
              </a:rPr>
              <a:t>toegang</a:t>
            </a:r>
            <a:r>
              <a:rPr lang="en-GB" baseline="0" dirty="0">
                <a:sym typeface="Wingdings" panose="05000000000000000000" pitchFamily="2" charset="2"/>
              </a:rPr>
              <a:t> tot de </a:t>
            </a:r>
            <a:r>
              <a:rPr lang="en-GB" baseline="0" dirty="0" err="1">
                <a:sym typeface="Wingdings" panose="05000000000000000000" pitchFamily="2" charset="2"/>
              </a:rPr>
              <a:t>slimme</a:t>
            </a:r>
            <a:r>
              <a:rPr lang="en-GB" baseline="0" dirty="0">
                <a:sym typeface="Wingdings" panose="05000000000000000000" pitchFamily="2" charset="2"/>
              </a:rPr>
              <a:t> </a:t>
            </a:r>
            <a:r>
              <a:rPr lang="en-GB" baseline="0" dirty="0" err="1">
                <a:sym typeface="Wingdings" panose="05000000000000000000" pitchFamily="2" charset="2"/>
              </a:rPr>
              <a:t>logica</a:t>
            </a:r>
            <a:endParaRPr lang="en-GB" baseline="0" dirty="0">
              <a:sym typeface="Wingdings" panose="05000000000000000000" pitchFamily="2" charset="2"/>
            </a:endParaRPr>
          </a:p>
          <a:p>
            <a:endParaRPr lang="en-GB" baseline="0" dirty="0">
              <a:sym typeface="Wingdings" panose="05000000000000000000" pitchFamily="2" charset="2"/>
            </a:endParaRPr>
          </a:p>
          <a:p>
            <a:r>
              <a:rPr lang="en-GB" i="1" baseline="0" dirty="0" err="1">
                <a:sym typeface="Wingdings" panose="05000000000000000000" pitchFamily="2" charset="2"/>
              </a:rPr>
              <a:t>Volgende</a:t>
            </a:r>
            <a:r>
              <a:rPr lang="en-GB" i="1" baseline="0" dirty="0">
                <a:sym typeface="Wingdings" panose="05000000000000000000" pitchFamily="2" charset="2"/>
              </a:rPr>
              <a:t> slide: Hoe is de flow </a:t>
            </a:r>
            <a:r>
              <a:rPr lang="en-GB" i="1" baseline="0" dirty="0" err="1">
                <a:sym typeface="Wingdings" panose="05000000000000000000" pitchFamily="2" charset="2"/>
              </a:rPr>
              <a:t>opgebouwd</a:t>
            </a:r>
            <a:r>
              <a:rPr lang="en-GB" sz="1100" i="1" baseline="0" dirty="0">
                <a:sym typeface="Wingdings" panose="05000000000000000000" pitchFamily="2" charset="2"/>
              </a:rPr>
              <a:t>?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5050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0, </a:t>
            </a:r>
            <a:r>
              <a:rPr lang="en-GB" dirty="0" err="1"/>
              <a:t>Alles</a:t>
            </a:r>
            <a:r>
              <a:rPr lang="en-GB" dirty="0"/>
              <a:t> </a:t>
            </a:r>
            <a:r>
              <a:rPr lang="en-GB" dirty="0" err="1"/>
              <a:t>tapt</a:t>
            </a:r>
            <a:r>
              <a:rPr lang="en-GB" dirty="0"/>
              <a:t> in of </a:t>
            </a:r>
            <a:r>
              <a:rPr lang="en-GB" dirty="0" err="1"/>
              <a:t>haalt</a:t>
            </a:r>
            <a:r>
              <a:rPr lang="en-GB" baseline="0" dirty="0"/>
              <a:t> data </a:t>
            </a:r>
            <a:r>
              <a:rPr lang="en-GB" baseline="0" dirty="0" err="1"/>
              <a:t>uit</a:t>
            </a:r>
            <a:r>
              <a:rPr lang="en-GB" baseline="0" dirty="0"/>
              <a:t> de DLL. Maar </a:t>
            </a:r>
            <a:r>
              <a:rPr lang="en-GB" baseline="0" dirty="0" err="1"/>
              <a:t>laten</a:t>
            </a:r>
            <a:r>
              <a:rPr lang="en-GB" baseline="0" dirty="0"/>
              <a:t> we even </a:t>
            </a:r>
            <a:r>
              <a:rPr lang="en-GB" baseline="0" dirty="0" err="1"/>
              <a:t>kijken</a:t>
            </a:r>
            <a:r>
              <a:rPr lang="en-GB" baseline="0" dirty="0"/>
              <a:t> hoe de flow </a:t>
            </a:r>
            <a:r>
              <a:rPr lang="en-GB" baseline="0" dirty="0" err="1"/>
              <a:t>doorheen</a:t>
            </a:r>
            <a:r>
              <a:rPr lang="en-GB" baseline="0" dirty="0"/>
              <a:t> de backend is op </a:t>
            </a:r>
            <a:r>
              <a:rPr lang="en-GB" baseline="0" dirty="0" err="1"/>
              <a:t>chronologische</a:t>
            </a:r>
            <a:r>
              <a:rPr lang="en-GB" baseline="0" dirty="0"/>
              <a:t> </a:t>
            </a:r>
            <a:r>
              <a:rPr lang="en-GB" baseline="0" dirty="0" err="1"/>
              <a:t>volgorde</a:t>
            </a:r>
            <a:endParaRPr lang="en-GB" dirty="0"/>
          </a:p>
          <a:p>
            <a:endParaRPr lang="en-GB" dirty="0"/>
          </a:p>
          <a:p>
            <a:r>
              <a:rPr lang="en-GB" dirty="0"/>
              <a:t>1, De data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ontvangen</a:t>
            </a:r>
            <a:r>
              <a:rPr lang="en-GB" baseline="0" dirty="0"/>
              <a:t> door </a:t>
            </a:r>
            <a:r>
              <a:rPr lang="en-GB" baseline="0" dirty="0" err="1"/>
              <a:t>een</a:t>
            </a:r>
            <a:r>
              <a:rPr lang="en-GB" baseline="0" dirty="0"/>
              <a:t> API</a:t>
            </a:r>
          </a:p>
          <a:p>
            <a:r>
              <a:rPr lang="en-GB" baseline="0" dirty="0"/>
              <a:t>	2, -&gt; Data </a:t>
            </a:r>
            <a:r>
              <a:rPr lang="en-GB" baseline="0" dirty="0" err="1"/>
              <a:t>wordt</a:t>
            </a:r>
            <a:r>
              <a:rPr lang="en-GB" baseline="0" dirty="0"/>
              <a:t> </a:t>
            </a:r>
            <a:r>
              <a:rPr lang="en-GB" baseline="0" dirty="0" err="1"/>
              <a:t>opgeslagen</a:t>
            </a:r>
            <a:r>
              <a:rPr lang="en-GB" baseline="0" dirty="0"/>
              <a:t> in de Table Storage</a:t>
            </a:r>
          </a:p>
          <a:p>
            <a:r>
              <a:rPr lang="en-GB" baseline="0" dirty="0"/>
              <a:t>	2, -&gt; </a:t>
            </a:r>
            <a:r>
              <a:rPr lang="en-GB" baseline="0" dirty="0" err="1"/>
              <a:t>Referentie</a:t>
            </a:r>
            <a:r>
              <a:rPr lang="en-GB" baseline="0" dirty="0"/>
              <a:t> </a:t>
            </a:r>
            <a:r>
              <a:rPr lang="en-GB" baseline="0" dirty="0" err="1"/>
              <a:t>wordt</a:t>
            </a:r>
            <a:r>
              <a:rPr lang="en-GB" baseline="0" dirty="0"/>
              <a:t> op queue </a:t>
            </a:r>
            <a:r>
              <a:rPr lang="en-GB" baseline="0" dirty="0" err="1"/>
              <a:t>gezet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 err="1"/>
              <a:t>Webjob</a:t>
            </a:r>
            <a:r>
              <a:rPr lang="en-GB" baseline="0" dirty="0"/>
              <a:t> processed op </a:t>
            </a:r>
            <a:r>
              <a:rPr lang="en-GB" baseline="0" dirty="0" err="1"/>
              <a:t>reguliere</a:t>
            </a:r>
            <a:r>
              <a:rPr lang="en-GB" baseline="0" dirty="0"/>
              <a:t> basis de queue. </a:t>
            </a:r>
            <a:r>
              <a:rPr lang="en-GB" b="0" i="1" baseline="0" dirty="0"/>
              <a:t>(Extra </a:t>
            </a:r>
            <a:r>
              <a:rPr lang="en-GB" b="0" i="1" baseline="0" dirty="0" err="1"/>
              <a:t>functies</a:t>
            </a:r>
            <a:r>
              <a:rPr lang="en-GB" b="0" i="1" baseline="0" dirty="0"/>
              <a:t>: </a:t>
            </a:r>
            <a:r>
              <a:rPr lang="en-GB" b="0" i="1" baseline="0" dirty="0" err="1"/>
              <a:t>volgende</a:t>
            </a:r>
            <a:r>
              <a:rPr lang="en-GB" b="0" i="1" baseline="0" dirty="0"/>
              <a:t> </a:t>
            </a:r>
            <a:r>
              <a:rPr lang="en-GB" b="0" i="1" baseline="0" dirty="0" err="1"/>
              <a:t>dia</a:t>
            </a:r>
            <a:r>
              <a:rPr lang="en-GB" b="0" i="1" baseline="0" dirty="0"/>
              <a:t>)</a:t>
            </a:r>
          </a:p>
          <a:p>
            <a:r>
              <a:rPr lang="en-GB" b="0" i="0" baseline="0" dirty="0"/>
              <a:t>	3, -&gt; </a:t>
            </a:r>
            <a:r>
              <a:rPr lang="en-GB" b="0" i="0" baseline="0" dirty="0" err="1"/>
              <a:t>Zet</a:t>
            </a:r>
            <a:r>
              <a:rPr lang="en-GB" b="0" i="0" baseline="0" dirty="0"/>
              <a:t> om </a:t>
            </a:r>
            <a:r>
              <a:rPr lang="en-GB" b="0" i="0" baseline="0" dirty="0" err="1"/>
              <a:t>naar</a:t>
            </a:r>
            <a:r>
              <a:rPr lang="en-GB" b="0" i="0" baseline="0" dirty="0"/>
              <a:t> SQL </a:t>
            </a:r>
            <a:r>
              <a:rPr lang="en-GB" b="0" i="0" baseline="0" dirty="0" err="1"/>
              <a:t>modellen</a:t>
            </a:r>
            <a:endParaRPr lang="en-GB" b="0" i="0" baseline="0" dirty="0"/>
          </a:p>
          <a:p>
            <a:endParaRPr lang="en-GB" b="0" i="0" baseline="0" dirty="0"/>
          </a:p>
          <a:p>
            <a:r>
              <a:rPr lang="en-GB" b="0" i="0" baseline="0" dirty="0"/>
              <a:t>4, De website </a:t>
            </a:r>
            <a:r>
              <a:rPr lang="en-GB" b="0" i="0" baseline="0" dirty="0" err="1"/>
              <a:t>krijgt</a:t>
            </a:r>
            <a:r>
              <a:rPr lang="en-GB" b="0" i="0" baseline="0" dirty="0"/>
              <a:t> SQL data </a:t>
            </a:r>
            <a:r>
              <a:rPr lang="en-GB" b="0" i="0" baseline="0" dirty="0" err="1"/>
              <a:t>mee</a:t>
            </a:r>
            <a:r>
              <a:rPr lang="en-GB" b="0" i="0" baseline="0" dirty="0"/>
              <a:t> op page load, </a:t>
            </a:r>
            <a:r>
              <a:rPr lang="en-GB" b="0" i="0" baseline="0" dirty="0" err="1"/>
              <a:t>zal</a:t>
            </a:r>
            <a:r>
              <a:rPr lang="en-GB" b="0" i="0" baseline="0" dirty="0"/>
              <a:t> de (continue </a:t>
            </a:r>
            <a:r>
              <a:rPr lang="en-GB" b="0" i="0" baseline="0" dirty="0" err="1"/>
              <a:t>updatende</a:t>
            </a:r>
            <a:r>
              <a:rPr lang="en-GB" b="0" i="0" baseline="0" dirty="0"/>
              <a:t>) table storage data via de api </a:t>
            </a:r>
            <a:r>
              <a:rPr lang="en-GB" b="0" i="0" baseline="0" dirty="0" err="1"/>
              <a:t>opvragen</a:t>
            </a:r>
            <a:endParaRPr lang="en-GB" b="0" i="0" baseline="0" dirty="0"/>
          </a:p>
          <a:p>
            <a:r>
              <a:rPr lang="en-GB" b="0" i="0" baseline="0" dirty="0"/>
              <a:t>5, De API </a:t>
            </a:r>
            <a:r>
              <a:rPr lang="en-GB" b="0" i="0" baseline="0" dirty="0" err="1"/>
              <a:t>vraagt</a:t>
            </a:r>
            <a:r>
              <a:rPr lang="en-GB" b="0" i="0" baseline="0" dirty="0"/>
              <a:t> data op </a:t>
            </a:r>
            <a:r>
              <a:rPr lang="en-GB" b="0" i="0" baseline="0" dirty="0" err="1"/>
              <a:t>uit</a:t>
            </a:r>
            <a:r>
              <a:rPr lang="en-GB" b="0" i="0" baseline="0" dirty="0"/>
              <a:t> </a:t>
            </a:r>
            <a:r>
              <a:rPr lang="en-GB" b="0" i="0" baseline="0" dirty="0" err="1"/>
              <a:t>beide</a:t>
            </a:r>
            <a:r>
              <a:rPr lang="en-GB" b="0" i="0" baseline="0" dirty="0"/>
              <a:t> repositories, </a:t>
            </a:r>
            <a:r>
              <a:rPr lang="en-GB" b="0" i="0" baseline="0" dirty="0" err="1"/>
              <a:t>terwijl</a:t>
            </a:r>
            <a:r>
              <a:rPr lang="en-GB" b="0" i="0" baseline="0" dirty="0"/>
              <a:t> de site </a:t>
            </a:r>
            <a:r>
              <a:rPr lang="en-GB" b="0" i="0" baseline="0" dirty="0" err="1"/>
              <a:t>vanuit</a:t>
            </a:r>
            <a:r>
              <a:rPr lang="en-GB" b="0" i="0" baseline="0" dirty="0"/>
              <a:t> de backend </a:t>
            </a:r>
            <a:r>
              <a:rPr lang="en-GB" b="0" i="0" baseline="0" dirty="0" err="1"/>
              <a:t>enkel</a:t>
            </a:r>
            <a:r>
              <a:rPr lang="en-GB" b="0" i="0" baseline="0" dirty="0"/>
              <a:t> </a:t>
            </a:r>
            <a:r>
              <a:rPr lang="en-GB" b="0" i="0" baseline="0" dirty="0" err="1"/>
              <a:t>uit</a:t>
            </a:r>
            <a:r>
              <a:rPr lang="en-GB" b="0" i="0" baseline="0" dirty="0"/>
              <a:t> de SQL data </a:t>
            </a:r>
            <a:r>
              <a:rPr lang="en-GB" b="0" i="0" baseline="0" dirty="0" err="1"/>
              <a:t>zal</a:t>
            </a:r>
            <a:r>
              <a:rPr lang="en-GB" b="0" i="0" baseline="0" dirty="0"/>
              <a:t> </a:t>
            </a:r>
            <a:r>
              <a:rPr lang="en-GB" b="0" i="0" baseline="0" dirty="0" err="1"/>
              <a:t>krijgen</a:t>
            </a:r>
            <a:endParaRPr lang="en-GB" b="0" i="0" baseline="0" dirty="0"/>
          </a:p>
          <a:p>
            <a:endParaRPr lang="en-GB" b="0" i="0" baseline="0" dirty="0"/>
          </a:p>
          <a:p>
            <a:r>
              <a:rPr lang="en-GB" b="0" i="1" baseline="0" dirty="0" err="1"/>
              <a:t>Volgende</a:t>
            </a:r>
            <a:r>
              <a:rPr lang="en-GB" b="0" i="1" baseline="0" dirty="0"/>
              <a:t> Slide -&gt; General Purpose </a:t>
            </a:r>
            <a:r>
              <a:rPr lang="en-GB" b="0" i="1" baseline="0" dirty="0" err="1"/>
              <a:t>Webjob</a:t>
            </a:r>
            <a:r>
              <a:rPr lang="en-GB" b="0" i="1" baseline="0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523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webjob</a:t>
            </a:r>
            <a:r>
              <a:rPr lang="en-GB" dirty="0"/>
              <a:t> parsed</a:t>
            </a:r>
            <a:r>
              <a:rPr lang="en-GB" baseline="0" dirty="0"/>
              <a:t> </a:t>
            </a:r>
            <a:r>
              <a:rPr lang="en-GB" baseline="0" dirty="0" err="1"/>
              <a:t>groepen</a:t>
            </a:r>
            <a:r>
              <a:rPr lang="en-GB" baseline="0" dirty="0"/>
              <a:t> </a:t>
            </a:r>
            <a:r>
              <a:rPr lang="en-GB" baseline="0" dirty="0" err="1"/>
              <a:t>naar</a:t>
            </a:r>
            <a:r>
              <a:rPr lang="en-GB" baseline="0" dirty="0"/>
              <a:t> </a:t>
            </a:r>
            <a:r>
              <a:rPr lang="en-GB" baseline="0" dirty="0" err="1"/>
              <a:t>virtuele</a:t>
            </a:r>
            <a:r>
              <a:rPr lang="en-GB" baseline="0" dirty="0"/>
              <a:t> sensors</a:t>
            </a:r>
          </a:p>
          <a:p>
            <a:r>
              <a:rPr lang="en-GB" baseline="0" dirty="0"/>
              <a:t>	-&gt; </a:t>
            </a:r>
            <a:r>
              <a:rPr lang="en-GB" baseline="0" dirty="0" err="1"/>
              <a:t>Gebruik</a:t>
            </a:r>
            <a:r>
              <a:rPr lang="en-GB" baseline="0" dirty="0"/>
              <a:t> </a:t>
            </a:r>
            <a:r>
              <a:rPr lang="en-GB" baseline="0" dirty="0" err="1"/>
              <a:t>ze</a:t>
            </a:r>
            <a:r>
              <a:rPr lang="en-GB" baseline="0" dirty="0"/>
              <a:t> </a:t>
            </a:r>
            <a:r>
              <a:rPr lang="en-GB" baseline="0" dirty="0" err="1"/>
              <a:t>opnieuw</a:t>
            </a:r>
            <a:r>
              <a:rPr lang="en-GB" baseline="0" dirty="0"/>
              <a:t> </a:t>
            </a:r>
            <a:r>
              <a:rPr lang="en-GB" baseline="0" dirty="0" err="1"/>
              <a:t>als</a:t>
            </a:r>
            <a:r>
              <a:rPr lang="en-GB" baseline="0" dirty="0"/>
              <a:t> sensors</a:t>
            </a:r>
          </a:p>
          <a:p>
            <a:r>
              <a:rPr lang="en-GB" baseline="0" dirty="0"/>
              <a:t>	-&gt; </a:t>
            </a:r>
            <a:r>
              <a:rPr lang="en-GB" baseline="0" dirty="0" err="1"/>
              <a:t>Gebruik</a:t>
            </a:r>
            <a:r>
              <a:rPr lang="en-GB" baseline="0" dirty="0"/>
              <a:t> </a:t>
            </a:r>
            <a:r>
              <a:rPr lang="en-GB" baseline="0" dirty="0" err="1"/>
              <a:t>ze</a:t>
            </a:r>
            <a:r>
              <a:rPr lang="en-GB" baseline="0" dirty="0"/>
              <a:t> in </a:t>
            </a:r>
            <a:r>
              <a:rPr lang="en-GB" baseline="0" dirty="0" err="1"/>
              <a:t>trendanalyse</a:t>
            </a:r>
            <a:endParaRPr lang="en-GB" baseline="0" dirty="0"/>
          </a:p>
          <a:p>
            <a:r>
              <a:rPr lang="en-GB" baseline="0" dirty="0"/>
              <a:t>	-&gt; </a:t>
            </a:r>
            <a:r>
              <a:rPr lang="en-GB" baseline="0" dirty="0" err="1"/>
              <a:t>Gebruik</a:t>
            </a:r>
            <a:r>
              <a:rPr lang="en-GB" baseline="0" dirty="0"/>
              <a:t> </a:t>
            </a:r>
            <a:r>
              <a:rPr lang="en-GB" baseline="0" dirty="0" err="1"/>
              <a:t>ze</a:t>
            </a:r>
            <a:r>
              <a:rPr lang="en-GB" baseline="0" dirty="0"/>
              <a:t> in </a:t>
            </a:r>
            <a:r>
              <a:rPr lang="en-GB" baseline="0" dirty="0" err="1"/>
              <a:t>dezelfde</a:t>
            </a:r>
            <a:r>
              <a:rPr lang="en-GB" baseline="0" dirty="0"/>
              <a:t> </a:t>
            </a:r>
            <a:r>
              <a:rPr lang="en-GB" baseline="0" dirty="0" err="1"/>
              <a:t>recupereerbare</a:t>
            </a:r>
            <a:r>
              <a:rPr lang="en-GB" baseline="0" dirty="0"/>
              <a:t> </a:t>
            </a:r>
            <a:r>
              <a:rPr lang="en-GB" baseline="0" dirty="0" err="1"/>
              <a:t>grafieken</a:t>
            </a:r>
            <a:r>
              <a:rPr lang="en-GB" baseline="0" dirty="0"/>
              <a:t> </a:t>
            </a:r>
            <a:r>
              <a:rPr lang="en-GB" baseline="0" dirty="0" err="1"/>
              <a:t>als</a:t>
            </a:r>
            <a:r>
              <a:rPr lang="en-GB" baseline="0" dirty="0"/>
              <a:t> </a:t>
            </a:r>
            <a:r>
              <a:rPr lang="en-GB" baseline="0" dirty="0" err="1"/>
              <a:t>een</a:t>
            </a:r>
            <a:r>
              <a:rPr lang="en-GB" baseline="0" dirty="0"/>
              <a:t> </a:t>
            </a:r>
            <a:r>
              <a:rPr lang="en-GB" baseline="0" dirty="0" err="1"/>
              <a:t>gewone</a:t>
            </a:r>
            <a:r>
              <a:rPr lang="en-GB" baseline="0" dirty="0"/>
              <a:t> sensor</a:t>
            </a:r>
          </a:p>
          <a:p>
            <a:r>
              <a:rPr lang="en-GB" baseline="0" dirty="0"/>
              <a:t>	-&gt; </a:t>
            </a:r>
            <a:r>
              <a:rPr lang="en-GB" baseline="0" dirty="0" err="1"/>
              <a:t>Performantie</a:t>
            </a:r>
            <a:r>
              <a:rPr lang="en-GB" baseline="0" dirty="0"/>
              <a:t> </a:t>
            </a:r>
            <a:r>
              <a:rPr lang="en-GB" baseline="0" dirty="0" err="1"/>
              <a:t>verhoogt</a:t>
            </a:r>
            <a:r>
              <a:rPr lang="en-GB" baseline="0" dirty="0"/>
              <a:t> </a:t>
            </a:r>
            <a:r>
              <a:rPr lang="en-GB" baseline="0" dirty="0" err="1"/>
              <a:t>bij</a:t>
            </a:r>
            <a:r>
              <a:rPr lang="en-GB" baseline="0" dirty="0"/>
              <a:t> het </a:t>
            </a:r>
            <a:r>
              <a:rPr lang="en-GB" baseline="0" dirty="0" err="1"/>
              <a:t>inladen</a:t>
            </a:r>
            <a:r>
              <a:rPr lang="en-GB" baseline="0" dirty="0"/>
              <a:t> van </a:t>
            </a:r>
            <a:r>
              <a:rPr lang="en-GB" baseline="0" dirty="0" err="1"/>
              <a:t>een</a:t>
            </a:r>
            <a:r>
              <a:rPr lang="en-GB" baseline="0" dirty="0"/>
              <a:t> </a:t>
            </a:r>
            <a:r>
              <a:rPr lang="en-GB" baseline="0" dirty="0" err="1"/>
              <a:t>pagina</a:t>
            </a:r>
            <a:endParaRPr lang="en-GB" baseline="0" dirty="0"/>
          </a:p>
          <a:p>
            <a:r>
              <a:rPr lang="en-GB" baseline="0" dirty="0" err="1"/>
              <a:t>Foutdetectie</a:t>
            </a:r>
            <a:endParaRPr lang="en-GB" baseline="0" dirty="0"/>
          </a:p>
          <a:p>
            <a:r>
              <a:rPr lang="en-GB" baseline="0" dirty="0"/>
              <a:t>	-&gt; op </a:t>
            </a:r>
            <a:r>
              <a:rPr lang="en-GB" baseline="0" dirty="0" err="1"/>
              <a:t>reguliere</a:t>
            </a:r>
            <a:r>
              <a:rPr lang="en-GB" baseline="0" dirty="0"/>
              <a:t> </a:t>
            </a:r>
            <a:r>
              <a:rPr lang="en-GB" baseline="0" dirty="0" err="1"/>
              <a:t>tijdstippen</a:t>
            </a:r>
            <a:endParaRPr lang="en-GB" baseline="0" dirty="0"/>
          </a:p>
          <a:p>
            <a:r>
              <a:rPr lang="en-GB" baseline="0" dirty="0"/>
              <a:t>	-&gt; Analyse van data </a:t>
            </a:r>
            <a:r>
              <a:rPr lang="en-GB" baseline="0" dirty="0" err="1"/>
              <a:t>intervallen</a:t>
            </a:r>
            <a:endParaRPr lang="en-GB" baseline="0" dirty="0"/>
          </a:p>
          <a:p>
            <a:r>
              <a:rPr lang="en-GB" baseline="0" dirty="0"/>
              <a:t>	-&gt; Analyse van </a:t>
            </a:r>
            <a:r>
              <a:rPr lang="en-GB" baseline="0" dirty="0" err="1"/>
              <a:t>vooropgestelde</a:t>
            </a:r>
            <a:r>
              <a:rPr lang="en-GB" baseline="0" dirty="0"/>
              <a:t> thresholds (</a:t>
            </a:r>
            <a:r>
              <a:rPr lang="en-GB" baseline="0" dirty="0" err="1"/>
              <a:t>niet</a:t>
            </a:r>
            <a:r>
              <a:rPr lang="en-GB" baseline="0" dirty="0"/>
              <a:t> </a:t>
            </a:r>
            <a:r>
              <a:rPr lang="en-GB" baseline="0" dirty="0" err="1"/>
              <a:t>gehaald</a:t>
            </a:r>
            <a:r>
              <a:rPr lang="en-GB" baseline="0" dirty="0"/>
              <a:t> in de front-end)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9742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We </a:t>
            </a:r>
            <a:r>
              <a:rPr lang="en-GB" i="1" dirty="0" err="1"/>
              <a:t>nemen</a:t>
            </a:r>
            <a:r>
              <a:rPr lang="en-GB" i="1" baseline="0" dirty="0"/>
              <a:t> </a:t>
            </a:r>
            <a:r>
              <a:rPr lang="en-GB" i="1" baseline="0" dirty="0" err="1"/>
              <a:t>een</a:t>
            </a:r>
            <a:r>
              <a:rPr lang="en-GB" i="1" baseline="0" dirty="0"/>
              <a:t> </a:t>
            </a:r>
            <a:r>
              <a:rPr lang="en-GB" i="1" baseline="0" dirty="0" err="1"/>
              <a:t>kijkje</a:t>
            </a:r>
            <a:r>
              <a:rPr lang="en-GB" i="1" baseline="0" dirty="0"/>
              <a:t> in hoe we de </a:t>
            </a:r>
            <a:r>
              <a:rPr lang="en-GB" i="1" baseline="0" dirty="0" err="1"/>
              <a:t>bugfixing</a:t>
            </a:r>
            <a:r>
              <a:rPr lang="en-GB" i="1" baseline="0" dirty="0"/>
              <a:t>, testing </a:t>
            </a:r>
            <a:r>
              <a:rPr lang="en-GB" i="1" baseline="0" dirty="0" err="1"/>
              <a:t>en</a:t>
            </a:r>
            <a:r>
              <a:rPr lang="en-GB" i="1" baseline="0" dirty="0"/>
              <a:t> feedback </a:t>
            </a:r>
            <a:r>
              <a:rPr lang="en-GB" i="1" baseline="0" dirty="0" err="1"/>
              <a:t>hebben</a:t>
            </a:r>
            <a:r>
              <a:rPr lang="en-GB" i="1" baseline="0" dirty="0"/>
              <a:t> </a:t>
            </a:r>
            <a:r>
              <a:rPr lang="en-GB" i="1" baseline="0" dirty="0" err="1"/>
              <a:t>afgehandeld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80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Testing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debugging zit </a:t>
            </a:r>
            <a:r>
              <a:rPr lang="en-GB" baseline="0" dirty="0" err="1"/>
              <a:t>ingecorporeerd</a:t>
            </a:r>
            <a:r>
              <a:rPr lang="en-GB" baseline="0" dirty="0"/>
              <a:t> in de scum workflow -&gt; </a:t>
            </a:r>
            <a:r>
              <a:rPr lang="en-GB" baseline="0" dirty="0" err="1"/>
              <a:t>voordeel</a:t>
            </a:r>
            <a:r>
              <a:rPr lang="en-GB" baseline="0" dirty="0"/>
              <a:t> van scrum</a:t>
            </a:r>
          </a:p>
          <a:p>
            <a:endParaRPr lang="en-GB" baseline="0" dirty="0"/>
          </a:p>
          <a:p>
            <a:r>
              <a:rPr lang="en-GB" baseline="0" dirty="0"/>
              <a:t>De overseeing scrum master is </a:t>
            </a:r>
            <a:r>
              <a:rPr lang="en-GB" baseline="0" dirty="0" err="1"/>
              <a:t>verantwoordelijk</a:t>
            </a:r>
            <a:r>
              <a:rPr lang="en-GB" baseline="0" dirty="0"/>
              <a:t> </a:t>
            </a:r>
            <a:r>
              <a:rPr lang="en-GB" baseline="0" dirty="0" err="1"/>
              <a:t>bij</a:t>
            </a:r>
            <a:r>
              <a:rPr lang="en-GB" baseline="0" dirty="0"/>
              <a:t> het </a:t>
            </a:r>
            <a:r>
              <a:rPr lang="en-GB" baseline="0" dirty="0" err="1"/>
              <a:t>optreden</a:t>
            </a:r>
            <a:r>
              <a:rPr lang="en-GB" baseline="0" dirty="0"/>
              <a:t> van bugs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conflicten</a:t>
            </a:r>
            <a:r>
              <a:rPr lang="en-GB" baseline="0" dirty="0"/>
              <a:t>.</a:t>
            </a:r>
          </a:p>
          <a:p>
            <a:r>
              <a:rPr lang="en-GB" baseline="0" dirty="0" err="1"/>
              <a:t>Hij</a:t>
            </a:r>
            <a:r>
              <a:rPr lang="en-GB" baseline="0" dirty="0"/>
              <a:t> </a:t>
            </a:r>
            <a:r>
              <a:rPr lang="en-GB" baseline="0" dirty="0" err="1"/>
              <a:t>zorgt</a:t>
            </a:r>
            <a:r>
              <a:rPr lang="en-GB" baseline="0" dirty="0"/>
              <a:t> </a:t>
            </a:r>
            <a:r>
              <a:rPr lang="en-GB" baseline="0" dirty="0" err="1"/>
              <a:t>ervoor</a:t>
            </a:r>
            <a:r>
              <a:rPr lang="en-GB" baseline="0" dirty="0"/>
              <a:t> </a:t>
            </a:r>
            <a:r>
              <a:rPr lang="en-GB" baseline="0" dirty="0" err="1"/>
              <a:t>dat</a:t>
            </a:r>
            <a:r>
              <a:rPr lang="en-GB" baseline="0" dirty="0"/>
              <a:t> </a:t>
            </a:r>
            <a:r>
              <a:rPr lang="en-GB" baseline="0" dirty="0" err="1"/>
              <a:t>alles</a:t>
            </a:r>
            <a:r>
              <a:rPr lang="en-GB" baseline="0" dirty="0"/>
              <a:t> thoroughly tested is </a:t>
            </a:r>
            <a:r>
              <a:rPr lang="en-GB" baseline="0" dirty="0" err="1"/>
              <a:t>vooraleer</a:t>
            </a:r>
            <a:r>
              <a:rPr lang="en-GB" baseline="0" dirty="0"/>
              <a:t> het de testing </a:t>
            </a:r>
            <a:r>
              <a:rPr lang="en-GB" baseline="0" dirty="0" err="1"/>
              <a:t>fase</a:t>
            </a:r>
            <a:r>
              <a:rPr lang="en-GB" baseline="0" dirty="0"/>
              <a:t> </a:t>
            </a:r>
            <a:r>
              <a:rPr lang="en-GB" baseline="0" dirty="0" err="1"/>
              <a:t>verlaat</a:t>
            </a:r>
            <a:endParaRPr lang="nl-BE" baseline="0" dirty="0"/>
          </a:p>
          <a:p>
            <a:endParaRPr lang="en-GB" baseline="0" dirty="0"/>
          </a:p>
          <a:p>
            <a:r>
              <a:rPr lang="en-GB" baseline="0" dirty="0" err="1"/>
              <a:t>Alles</a:t>
            </a:r>
            <a:r>
              <a:rPr lang="en-GB" baseline="0" dirty="0"/>
              <a:t> </a:t>
            </a:r>
            <a:r>
              <a:rPr lang="en-GB" b="1" baseline="0" dirty="0"/>
              <a:t>MOET </a:t>
            </a:r>
            <a:r>
              <a:rPr lang="en-GB" b="0" baseline="0" dirty="0"/>
              <a:t>door de testing </a:t>
            </a:r>
            <a:r>
              <a:rPr lang="en-GB" b="0" baseline="0" dirty="0" err="1"/>
              <a:t>fase</a:t>
            </a:r>
            <a:r>
              <a:rPr lang="en-GB" b="0" baseline="0" dirty="0"/>
              <a:t> </a:t>
            </a:r>
            <a:r>
              <a:rPr lang="en-GB" b="0" baseline="0" dirty="0" err="1"/>
              <a:t>gaan</a:t>
            </a:r>
            <a:r>
              <a:rPr lang="en-GB" b="0" baseline="0" dirty="0"/>
              <a:t> </a:t>
            </a:r>
            <a:r>
              <a:rPr lang="en-GB" b="0" baseline="0" dirty="0" err="1"/>
              <a:t>alvorens</a:t>
            </a:r>
            <a:r>
              <a:rPr lang="en-GB" b="0" baseline="0" dirty="0"/>
              <a:t> het </a:t>
            </a:r>
            <a:r>
              <a:rPr lang="en-GB" b="0" baseline="0" dirty="0" err="1"/>
              <a:t>als</a:t>
            </a:r>
            <a:r>
              <a:rPr lang="en-GB" b="0" baseline="0" dirty="0"/>
              <a:t> completed </a:t>
            </a:r>
            <a:r>
              <a:rPr lang="en-GB" b="0" baseline="0" dirty="0" err="1"/>
              <a:t>aanschouwd</a:t>
            </a:r>
            <a:r>
              <a:rPr lang="en-GB" b="0" baseline="0" dirty="0"/>
              <a:t> mag </a:t>
            </a:r>
            <a:r>
              <a:rPr lang="en-GB" b="0" baseline="0" dirty="0" err="1"/>
              <a:t>worden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2747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1, Front</a:t>
            </a:r>
            <a:r>
              <a:rPr lang="en-GB" baseline="0" dirty="0"/>
              <a:t> end -&gt; We </a:t>
            </a:r>
            <a:r>
              <a:rPr lang="en-GB" baseline="0" dirty="0" err="1"/>
              <a:t>hebben</a:t>
            </a:r>
            <a:r>
              <a:rPr lang="en-GB" baseline="0" dirty="0"/>
              <a:t> </a:t>
            </a:r>
            <a:r>
              <a:rPr lang="en-GB" baseline="0" dirty="0" err="1"/>
              <a:t>als</a:t>
            </a:r>
            <a:r>
              <a:rPr lang="en-GB" baseline="0" dirty="0"/>
              <a:t> team de taken </a:t>
            </a:r>
            <a:r>
              <a:rPr lang="en-GB" baseline="0" dirty="0" err="1"/>
              <a:t>verdeeld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iedereen</a:t>
            </a:r>
            <a:r>
              <a:rPr lang="en-GB" baseline="0" dirty="0"/>
              <a:t> </a:t>
            </a:r>
            <a:r>
              <a:rPr lang="en-GB" baseline="0" dirty="0" err="1"/>
              <a:t>staat</a:t>
            </a:r>
            <a:r>
              <a:rPr lang="en-GB" baseline="0" dirty="0"/>
              <a:t> in </a:t>
            </a:r>
            <a:r>
              <a:rPr lang="en-GB" baseline="0" dirty="0" err="1"/>
              <a:t>voor</a:t>
            </a:r>
            <a:r>
              <a:rPr lang="en-GB" baseline="0" dirty="0"/>
              <a:t> </a:t>
            </a:r>
            <a:r>
              <a:rPr lang="en-GB" baseline="0" dirty="0" err="1"/>
              <a:t>zijn</a:t>
            </a:r>
            <a:r>
              <a:rPr lang="en-GB" baseline="0" dirty="0"/>
              <a:t> </a:t>
            </a:r>
            <a:r>
              <a:rPr lang="en-GB" baseline="0" dirty="0" err="1"/>
              <a:t>eigen</a:t>
            </a:r>
            <a:r>
              <a:rPr lang="en-GB" baseline="0" dirty="0"/>
              <a:t> </a:t>
            </a:r>
            <a:r>
              <a:rPr lang="en-GB" baseline="0" dirty="0" err="1"/>
              <a:t>pagina</a:t>
            </a:r>
            <a:r>
              <a:rPr lang="en-GB" baseline="0" dirty="0"/>
              <a:t>.</a:t>
            </a:r>
          </a:p>
          <a:p>
            <a:r>
              <a:rPr lang="en-GB" baseline="0" dirty="0"/>
              <a:t>Bruno </a:t>
            </a:r>
            <a:r>
              <a:rPr lang="en-GB" baseline="0" dirty="0" err="1"/>
              <a:t>overzag</a:t>
            </a:r>
            <a:r>
              <a:rPr lang="en-GB" baseline="0" dirty="0"/>
              <a:t> de CSS </a:t>
            </a:r>
            <a:r>
              <a:rPr lang="en-GB" baseline="0" dirty="0" err="1"/>
              <a:t>coördinatie</a:t>
            </a:r>
            <a:r>
              <a:rPr lang="en-GB" baseline="0" dirty="0"/>
              <a:t> met SASS</a:t>
            </a:r>
          </a:p>
          <a:p>
            <a:endParaRPr lang="en-GB" baseline="0" dirty="0"/>
          </a:p>
          <a:p>
            <a:r>
              <a:rPr lang="en-GB" baseline="0" dirty="0"/>
              <a:t>2, Back end -&gt; Nicolas </a:t>
            </a:r>
            <a:r>
              <a:rPr lang="en-GB" baseline="0" dirty="0" err="1"/>
              <a:t>stond</a:t>
            </a:r>
            <a:r>
              <a:rPr lang="en-GB" baseline="0" dirty="0"/>
              <a:t> in </a:t>
            </a:r>
            <a:r>
              <a:rPr lang="en-GB" baseline="0" dirty="0" err="1"/>
              <a:t>voor</a:t>
            </a:r>
            <a:r>
              <a:rPr lang="en-GB" baseline="0" dirty="0"/>
              <a:t> de </a:t>
            </a:r>
            <a:r>
              <a:rPr lang="en-GB" baseline="0" dirty="0" err="1"/>
              <a:t>ontvangst</a:t>
            </a:r>
            <a:r>
              <a:rPr lang="en-GB" baseline="0" dirty="0"/>
              <a:t> van </a:t>
            </a:r>
            <a:r>
              <a:rPr lang="en-GB" baseline="0" dirty="0" err="1"/>
              <a:t>LoRa</a:t>
            </a:r>
            <a:r>
              <a:rPr lang="en-GB" baseline="0" dirty="0"/>
              <a:t> </a:t>
            </a:r>
            <a:r>
              <a:rPr lang="en-GB" baseline="0" dirty="0" err="1"/>
              <a:t>pakketten</a:t>
            </a:r>
            <a:r>
              <a:rPr lang="en-GB" baseline="0" dirty="0"/>
              <a:t> van </a:t>
            </a:r>
            <a:r>
              <a:rPr lang="en-GB" baseline="0" dirty="0" err="1"/>
              <a:t>proximus</a:t>
            </a:r>
            <a:r>
              <a:rPr lang="en-GB" baseline="0" dirty="0"/>
              <a:t> </a:t>
            </a:r>
            <a:r>
              <a:rPr lang="en-GB" baseline="0" dirty="0" err="1"/>
              <a:t>uit</a:t>
            </a:r>
            <a:r>
              <a:rPr lang="en-GB" baseline="0" dirty="0"/>
              <a:t>.</a:t>
            </a:r>
          </a:p>
          <a:p>
            <a:r>
              <a:rPr lang="en-GB" baseline="0" dirty="0"/>
              <a:t>Esteban deed de </a:t>
            </a:r>
            <a:r>
              <a:rPr lang="en-GB" baseline="0" dirty="0" err="1"/>
              <a:t>algehele</a:t>
            </a:r>
            <a:r>
              <a:rPr lang="en-GB" baseline="0" dirty="0"/>
              <a:t> </a:t>
            </a:r>
            <a:r>
              <a:rPr lang="en-GB" baseline="0" dirty="0" err="1"/>
              <a:t>logica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zorgde</a:t>
            </a:r>
            <a:r>
              <a:rPr lang="en-GB" baseline="0" dirty="0"/>
              <a:t> </a:t>
            </a:r>
            <a:r>
              <a:rPr lang="en-GB" baseline="0" dirty="0" err="1"/>
              <a:t>voor</a:t>
            </a:r>
            <a:r>
              <a:rPr lang="en-GB" baseline="0" dirty="0"/>
              <a:t> backend </a:t>
            </a:r>
            <a:r>
              <a:rPr lang="en-GB" baseline="0" dirty="0" err="1"/>
              <a:t>connectie</a:t>
            </a:r>
            <a:r>
              <a:rPr lang="en-GB" baseline="0" dirty="0"/>
              <a:t> </a:t>
            </a:r>
            <a:r>
              <a:rPr lang="en-GB" baseline="0" dirty="0" err="1"/>
              <a:t>voor</a:t>
            </a:r>
            <a:r>
              <a:rPr lang="en-GB" baseline="0" dirty="0"/>
              <a:t> de font-end developers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91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Ieder</a:t>
            </a:r>
            <a:r>
              <a:rPr lang="en-GB" baseline="0" dirty="0"/>
              <a:t> person </a:t>
            </a:r>
            <a:r>
              <a:rPr lang="en-GB" baseline="0" dirty="0" err="1"/>
              <a:t>verteld</a:t>
            </a:r>
            <a:r>
              <a:rPr lang="en-GB" baseline="0" dirty="0"/>
              <a:t> </a:t>
            </a:r>
            <a:r>
              <a:rPr lang="en-GB" baseline="0" dirty="0" err="1"/>
              <a:t>kort</a:t>
            </a:r>
            <a:r>
              <a:rPr lang="en-GB" baseline="0" dirty="0"/>
              <a:t> over </a:t>
            </a:r>
            <a:r>
              <a:rPr lang="en-GB" baseline="0" dirty="0" err="1"/>
              <a:t>zijn</a:t>
            </a:r>
            <a:r>
              <a:rPr lang="en-GB" baseline="0" dirty="0"/>
              <a:t> </a:t>
            </a:r>
            <a:r>
              <a:rPr lang="en-GB" baseline="0" dirty="0" err="1"/>
              <a:t>eigen</a:t>
            </a:r>
            <a:r>
              <a:rPr lang="en-GB" baseline="0" dirty="0"/>
              <a:t> </a:t>
            </a:r>
            <a:r>
              <a:rPr lang="en-GB" baseline="0" dirty="0" err="1"/>
              <a:t>ervaring</a:t>
            </a:r>
            <a:r>
              <a:rPr lang="en-GB" baseline="0" dirty="0"/>
              <a:t> met </a:t>
            </a:r>
            <a:r>
              <a:rPr lang="en-GB" baseline="0" dirty="0" err="1"/>
              <a:t>zijn</a:t>
            </a:r>
            <a:r>
              <a:rPr lang="en-GB" baseline="0" dirty="0"/>
              <a:t> </a:t>
            </a:r>
            <a:r>
              <a:rPr lang="en-GB" baseline="0" dirty="0" err="1"/>
              <a:t>goede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slechte</a:t>
            </a:r>
            <a:r>
              <a:rPr lang="en-GB" baseline="0" dirty="0"/>
              <a:t> punt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6469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latin typeface="Calibri"/>
              </a:rPr>
              <a:t>Toon de promovideo en geef een korte demo in</a:t>
            </a:r>
            <a:r>
              <a:rPr lang="nl-NL" baseline="0" dirty="0">
                <a:latin typeface="Calibri"/>
              </a:rPr>
              <a:t> de site</a:t>
            </a:r>
            <a:endParaRPr lang="nl-NL" dirty="0">
              <a:latin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31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INTRODUCTIE:</a:t>
            </a:r>
          </a:p>
          <a:p>
            <a:endParaRPr lang="en-GB" dirty="0"/>
          </a:p>
          <a:p>
            <a:r>
              <a:rPr lang="en-GB" dirty="0"/>
              <a:t>0, Het </a:t>
            </a:r>
            <a:r>
              <a:rPr lang="en-GB" dirty="0" err="1"/>
              <a:t>begint</a:t>
            </a:r>
            <a:r>
              <a:rPr lang="en-GB" dirty="0"/>
              <a:t> </a:t>
            </a:r>
            <a:r>
              <a:rPr lang="en-GB" dirty="0" err="1"/>
              <a:t>allemaal</a:t>
            </a:r>
            <a:r>
              <a:rPr lang="en-GB" dirty="0"/>
              <a:t> met 1 </a:t>
            </a:r>
            <a:r>
              <a:rPr lang="en-GB" dirty="0" err="1"/>
              <a:t>opdracht</a:t>
            </a:r>
            <a:r>
              <a:rPr lang="en-GB" dirty="0"/>
              <a:t>, met 1 general </a:t>
            </a:r>
            <a:r>
              <a:rPr lang="en-GB" dirty="0" err="1"/>
              <a:t>idee</a:t>
            </a:r>
            <a:endParaRPr lang="en-GB" dirty="0"/>
          </a:p>
          <a:p>
            <a:r>
              <a:rPr lang="en-GB" dirty="0"/>
              <a:t>1,</a:t>
            </a:r>
            <a:r>
              <a:rPr lang="en-GB" baseline="0" dirty="0"/>
              <a:t> </a:t>
            </a:r>
            <a:r>
              <a:rPr lang="en-GB" baseline="0" dirty="0" err="1"/>
              <a:t>Dit</a:t>
            </a:r>
            <a:r>
              <a:rPr lang="en-GB" baseline="0" dirty="0"/>
              <a:t> </a:t>
            </a:r>
            <a:r>
              <a:rPr lang="en-GB" baseline="0" dirty="0" err="1"/>
              <a:t>idee</a:t>
            </a:r>
            <a:r>
              <a:rPr lang="en-GB" baseline="0" dirty="0"/>
              <a:t> </a:t>
            </a:r>
            <a:r>
              <a:rPr lang="en-GB" baseline="0" dirty="0" err="1"/>
              <a:t>moet</a:t>
            </a:r>
            <a:r>
              <a:rPr lang="en-GB" baseline="0" dirty="0"/>
              <a:t> </a:t>
            </a:r>
            <a:r>
              <a:rPr lang="en-GB" baseline="0" dirty="0" err="1"/>
              <a:t>worden</a:t>
            </a:r>
            <a:r>
              <a:rPr lang="en-GB" baseline="0" dirty="0"/>
              <a:t> </a:t>
            </a:r>
            <a:r>
              <a:rPr lang="en-GB" baseline="0" dirty="0" err="1"/>
              <a:t>omgevormd</a:t>
            </a:r>
            <a:r>
              <a:rPr lang="en-GB" baseline="0" dirty="0"/>
              <a:t> tot </a:t>
            </a:r>
            <a:r>
              <a:rPr lang="en-GB" baseline="0" dirty="0" err="1"/>
              <a:t>een</a:t>
            </a:r>
            <a:r>
              <a:rPr lang="en-GB" baseline="0" dirty="0"/>
              <a:t> coherent </a:t>
            </a:r>
            <a:r>
              <a:rPr lang="en-GB" baseline="0" dirty="0" err="1"/>
              <a:t>geheel</a:t>
            </a:r>
            <a:r>
              <a:rPr lang="en-GB" baseline="0" dirty="0"/>
              <a:t>, tot </a:t>
            </a:r>
            <a:r>
              <a:rPr lang="en-GB" baseline="0" dirty="0" err="1"/>
              <a:t>een</a:t>
            </a:r>
            <a:r>
              <a:rPr lang="en-GB" baseline="0" dirty="0"/>
              <a:t> dashboard</a:t>
            </a:r>
          </a:p>
          <a:p>
            <a:r>
              <a:rPr lang="en-GB" baseline="0" dirty="0"/>
              <a:t>2, </a:t>
            </a:r>
            <a:r>
              <a:rPr lang="en-GB" baseline="0" dirty="0" err="1"/>
              <a:t>Rond</a:t>
            </a:r>
            <a:r>
              <a:rPr lang="en-GB" baseline="0" dirty="0"/>
              <a:t> </a:t>
            </a:r>
            <a:r>
              <a:rPr lang="en-GB" baseline="0" dirty="0" err="1"/>
              <a:t>deze</a:t>
            </a:r>
            <a:r>
              <a:rPr lang="en-GB" baseline="0" dirty="0"/>
              <a:t> </a:t>
            </a:r>
            <a:r>
              <a:rPr lang="en-GB" baseline="0" dirty="0" err="1"/>
              <a:t>opdracht</a:t>
            </a:r>
            <a:r>
              <a:rPr lang="en-GB" baseline="0" dirty="0"/>
              <a:t> </a:t>
            </a:r>
            <a:r>
              <a:rPr lang="en-GB" baseline="0" dirty="0" err="1"/>
              <a:t>ontstaan</a:t>
            </a:r>
            <a:r>
              <a:rPr lang="en-GB" baseline="0" dirty="0"/>
              <a:t> </a:t>
            </a:r>
            <a:r>
              <a:rPr lang="en-GB" baseline="0" dirty="0" err="1"/>
              <a:t>verschillende</a:t>
            </a:r>
            <a:r>
              <a:rPr lang="en-GB" baseline="0" dirty="0"/>
              <a:t> </a:t>
            </a:r>
            <a:r>
              <a:rPr lang="en-GB" baseline="0" dirty="0" err="1"/>
              <a:t>ideën</a:t>
            </a:r>
            <a:r>
              <a:rPr lang="en-GB" baseline="0" dirty="0"/>
              <a:t> die elk </a:t>
            </a:r>
            <a:r>
              <a:rPr lang="en-GB" baseline="0" dirty="0" err="1"/>
              <a:t>moeten</a:t>
            </a:r>
            <a:r>
              <a:rPr lang="en-GB" baseline="0" dirty="0"/>
              <a:t> </a:t>
            </a:r>
            <a:r>
              <a:rPr lang="en-GB" baseline="0" dirty="0" err="1"/>
              <a:t>omgevormd</a:t>
            </a:r>
            <a:r>
              <a:rPr lang="en-GB" baseline="0" dirty="0"/>
              <a:t> </a:t>
            </a:r>
            <a:r>
              <a:rPr lang="en-GB" baseline="0" dirty="0" err="1"/>
              <a:t>worden</a:t>
            </a:r>
            <a:r>
              <a:rPr lang="en-GB" baseline="0" dirty="0"/>
              <a:t> tot </a:t>
            </a:r>
            <a:r>
              <a:rPr lang="en-GB" baseline="0" dirty="0" err="1"/>
              <a:t>een</a:t>
            </a:r>
            <a:r>
              <a:rPr lang="en-GB" baseline="0" dirty="0"/>
              <a:t> </a:t>
            </a:r>
            <a:r>
              <a:rPr lang="en-GB" baseline="0" dirty="0" err="1"/>
              <a:t>eindresultaat</a:t>
            </a:r>
            <a:endParaRPr lang="en-GB" dirty="0"/>
          </a:p>
          <a:p>
            <a:endParaRPr lang="en-GB" baseline="0" dirty="0"/>
          </a:p>
          <a:p>
            <a:r>
              <a:rPr lang="en-GB" i="1" baseline="0" dirty="0" err="1"/>
              <a:t>Naar</a:t>
            </a:r>
            <a:r>
              <a:rPr lang="en-GB" i="1" baseline="0" dirty="0"/>
              <a:t> </a:t>
            </a:r>
            <a:r>
              <a:rPr lang="en-GB" i="1" baseline="0" dirty="0" err="1"/>
              <a:t>volgende</a:t>
            </a:r>
            <a:r>
              <a:rPr lang="en-GB" i="1" baseline="0" dirty="0"/>
              <a:t> slide -&gt; We </a:t>
            </a:r>
            <a:r>
              <a:rPr lang="en-GB" i="1" baseline="0" dirty="0" err="1"/>
              <a:t>beginnen</a:t>
            </a:r>
            <a:r>
              <a:rPr lang="en-GB" i="1" baseline="0" dirty="0"/>
              <a:t> </a:t>
            </a:r>
            <a:r>
              <a:rPr lang="en-GB" i="1" baseline="0" dirty="0" err="1"/>
              <a:t>bij</a:t>
            </a:r>
            <a:r>
              <a:rPr lang="en-GB" i="1" baseline="0" dirty="0"/>
              <a:t> de </a:t>
            </a:r>
            <a:r>
              <a:rPr lang="en-GB" i="1" baseline="0" dirty="0" err="1"/>
              <a:t>conceptuering</a:t>
            </a:r>
            <a:r>
              <a:rPr lang="en-GB" i="1" baseline="0" dirty="0"/>
              <a:t> van </a:t>
            </a:r>
            <a:r>
              <a:rPr lang="en-GB" i="1" baseline="0" dirty="0" err="1"/>
              <a:t>deze</a:t>
            </a:r>
            <a:r>
              <a:rPr lang="en-GB" i="1" baseline="0" dirty="0"/>
              <a:t> </a:t>
            </a:r>
            <a:r>
              <a:rPr lang="en-GB" i="1" baseline="0" dirty="0" err="1"/>
              <a:t>ideeën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4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0,In de </a:t>
            </a:r>
            <a:r>
              <a:rPr lang="en-GB" dirty="0" err="1"/>
              <a:t>conceptueringsfase</a:t>
            </a:r>
            <a:r>
              <a:rPr lang="en-GB" baseline="0" dirty="0"/>
              <a:t> </a:t>
            </a:r>
            <a:r>
              <a:rPr lang="en-GB" baseline="0" dirty="0" err="1"/>
              <a:t>hebben</a:t>
            </a:r>
            <a:r>
              <a:rPr lang="en-GB" baseline="0" dirty="0"/>
              <a:t> we de </a:t>
            </a:r>
            <a:r>
              <a:rPr lang="en-GB" baseline="0" dirty="0" err="1"/>
              <a:t>taak</a:t>
            </a:r>
            <a:r>
              <a:rPr lang="en-GB" baseline="0" dirty="0"/>
              <a:t> om de </a:t>
            </a:r>
            <a:r>
              <a:rPr lang="en-GB" baseline="0" dirty="0" err="1"/>
              <a:t>poel</a:t>
            </a:r>
            <a:r>
              <a:rPr lang="en-GB" baseline="0" dirty="0"/>
              <a:t> </a:t>
            </a:r>
            <a:r>
              <a:rPr lang="en-GB" baseline="0" dirty="0" err="1"/>
              <a:t>aan</a:t>
            </a:r>
            <a:r>
              <a:rPr lang="en-GB" baseline="0" dirty="0"/>
              <a:t> </a:t>
            </a:r>
            <a:r>
              <a:rPr lang="en-GB" baseline="0" dirty="0" err="1"/>
              <a:t>ideëen</a:t>
            </a:r>
            <a:r>
              <a:rPr lang="en-GB" baseline="0" dirty="0"/>
              <a:t> </a:t>
            </a:r>
            <a:r>
              <a:rPr lang="en-GB" baseline="0" dirty="0" err="1"/>
              <a:t>te</a:t>
            </a:r>
            <a:r>
              <a:rPr lang="en-GB" baseline="0" dirty="0"/>
              <a:t> </a:t>
            </a:r>
            <a:r>
              <a:rPr lang="en-GB" baseline="0" dirty="0" err="1"/>
              <a:t>comprimeren</a:t>
            </a:r>
            <a:r>
              <a:rPr lang="en-GB" baseline="0" dirty="0"/>
              <a:t> tot 1 </a:t>
            </a:r>
            <a:r>
              <a:rPr lang="en-GB" baseline="0" dirty="0" err="1"/>
              <a:t>algemeen</a:t>
            </a:r>
            <a:r>
              <a:rPr lang="en-GB" baseline="0" dirty="0"/>
              <a:t> </a:t>
            </a:r>
            <a:r>
              <a:rPr lang="en-GB" baseline="0" dirty="0" err="1"/>
              <a:t>idee</a:t>
            </a:r>
            <a:endParaRPr lang="en-GB" baseline="0" dirty="0"/>
          </a:p>
          <a:p>
            <a:r>
              <a:rPr lang="en-GB" baseline="0" dirty="0" err="1"/>
              <a:t>Iedereen</a:t>
            </a:r>
            <a:r>
              <a:rPr lang="en-GB" baseline="0" dirty="0"/>
              <a:t> in het team </a:t>
            </a:r>
            <a:r>
              <a:rPr lang="en-GB" baseline="0" dirty="0" err="1"/>
              <a:t>moet</a:t>
            </a:r>
            <a:r>
              <a:rPr lang="en-GB" baseline="0" dirty="0"/>
              <a:t> </a:t>
            </a:r>
            <a:r>
              <a:rPr lang="en-GB" baseline="0" dirty="0" err="1"/>
              <a:t>dezelfde</a:t>
            </a:r>
            <a:r>
              <a:rPr lang="en-GB" baseline="0" dirty="0"/>
              <a:t> </a:t>
            </a:r>
            <a:r>
              <a:rPr lang="en-GB" baseline="0" dirty="0" err="1"/>
              <a:t>filosofie</a:t>
            </a:r>
            <a:r>
              <a:rPr lang="en-GB" baseline="0" dirty="0"/>
              <a:t> </a:t>
            </a:r>
            <a:r>
              <a:rPr lang="en-GB" baseline="0" dirty="0" err="1"/>
              <a:t>delen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/>
              <a:t>We </a:t>
            </a:r>
            <a:r>
              <a:rPr lang="en-GB" baseline="0" dirty="0" err="1"/>
              <a:t>focussen</a:t>
            </a:r>
            <a:r>
              <a:rPr lang="en-GB" baseline="0" dirty="0"/>
              <a:t> op:</a:t>
            </a:r>
            <a:br>
              <a:rPr lang="en-GB" baseline="0" dirty="0"/>
            </a:br>
            <a:r>
              <a:rPr lang="en-GB" baseline="0" dirty="0"/>
              <a:t>1, Custom layout -&gt; De </a:t>
            </a:r>
            <a:r>
              <a:rPr lang="en-GB" baseline="0" dirty="0" err="1"/>
              <a:t>gebruiker</a:t>
            </a:r>
            <a:r>
              <a:rPr lang="en-GB" baseline="0" dirty="0"/>
              <a:t> </a:t>
            </a:r>
            <a:r>
              <a:rPr lang="en-GB" baseline="0" dirty="0" err="1"/>
              <a:t>heeft</a:t>
            </a:r>
            <a:r>
              <a:rPr lang="en-GB" baseline="0" dirty="0"/>
              <a:t> </a:t>
            </a:r>
            <a:r>
              <a:rPr lang="en-GB" baseline="0" dirty="0" err="1"/>
              <a:t>zelf</a:t>
            </a:r>
            <a:r>
              <a:rPr lang="en-GB" baseline="0" dirty="0"/>
              <a:t> het heft in </a:t>
            </a:r>
            <a:r>
              <a:rPr lang="en-GB" baseline="0" dirty="0" err="1"/>
              <a:t>handen</a:t>
            </a:r>
            <a:endParaRPr lang="en-GB" baseline="0" dirty="0"/>
          </a:p>
          <a:p>
            <a:r>
              <a:rPr lang="en-GB" baseline="0" dirty="0"/>
              <a:t>2, Hierarchical structure -&gt; We </a:t>
            </a:r>
            <a:r>
              <a:rPr lang="en-GB" baseline="0" dirty="0" err="1"/>
              <a:t>ordenen</a:t>
            </a:r>
            <a:r>
              <a:rPr lang="en-GB" baseline="0" dirty="0"/>
              <a:t> van </a:t>
            </a:r>
            <a:r>
              <a:rPr lang="en-GB" baseline="0" dirty="0" err="1"/>
              <a:t>overzicht</a:t>
            </a:r>
            <a:r>
              <a:rPr lang="en-GB" baseline="0" dirty="0"/>
              <a:t> -&gt; </a:t>
            </a:r>
            <a:r>
              <a:rPr lang="en-GB" baseline="0" dirty="0" err="1"/>
              <a:t>sensorlijst</a:t>
            </a:r>
            <a:r>
              <a:rPr lang="en-GB" baseline="0" dirty="0"/>
              <a:t> -&gt; </a:t>
            </a:r>
            <a:r>
              <a:rPr lang="en-GB" baseline="0" dirty="0" err="1"/>
              <a:t>sensordetail</a:t>
            </a:r>
            <a:r>
              <a:rPr lang="en-GB" baseline="0" dirty="0"/>
              <a:t> -&gt; </a:t>
            </a:r>
            <a:r>
              <a:rPr lang="en-GB" baseline="0" dirty="0" err="1"/>
              <a:t>containerdetail</a:t>
            </a:r>
            <a:endParaRPr lang="en-GB" baseline="0" dirty="0"/>
          </a:p>
          <a:p>
            <a:r>
              <a:rPr lang="en-GB" baseline="0" dirty="0"/>
              <a:t>3, Manageability -&gt; </a:t>
            </a:r>
            <a:r>
              <a:rPr lang="en-GB" baseline="0" dirty="0" err="1"/>
              <a:t>Ordening</a:t>
            </a:r>
            <a:r>
              <a:rPr lang="en-GB" baseline="0" dirty="0"/>
              <a:t> van </a:t>
            </a:r>
            <a:r>
              <a:rPr lang="en-GB" baseline="0" dirty="0" err="1"/>
              <a:t>groepen</a:t>
            </a:r>
            <a:r>
              <a:rPr lang="en-GB" baseline="0" dirty="0"/>
              <a:t> (met </a:t>
            </a:r>
            <a:r>
              <a:rPr lang="en-GB" baseline="0" dirty="0" err="1"/>
              <a:t>virtuele</a:t>
            </a:r>
            <a:r>
              <a:rPr lang="en-GB" baseline="0" dirty="0"/>
              <a:t> sensors)</a:t>
            </a:r>
          </a:p>
          <a:p>
            <a:r>
              <a:rPr lang="en-GB" baseline="0" dirty="0"/>
              <a:t>4, Easy-To-Use -&gt; </a:t>
            </a:r>
            <a:r>
              <a:rPr lang="en-GB" baseline="0" dirty="0" err="1"/>
              <a:t>Een</a:t>
            </a:r>
            <a:r>
              <a:rPr lang="en-GB" baseline="0" dirty="0"/>
              <a:t> hands-on layout die </a:t>
            </a:r>
            <a:r>
              <a:rPr lang="en-GB" baseline="0" dirty="0" err="1"/>
              <a:t>gebruikers</a:t>
            </a:r>
            <a:r>
              <a:rPr lang="en-GB" baseline="0" dirty="0"/>
              <a:t> interactivity </a:t>
            </a:r>
            <a:r>
              <a:rPr lang="en-GB" baseline="0" dirty="0" err="1"/>
              <a:t>vraagt</a:t>
            </a:r>
            <a:endParaRPr lang="en-GB" baseline="0" dirty="0"/>
          </a:p>
          <a:p>
            <a:endParaRPr lang="en-GB" baseline="0" dirty="0"/>
          </a:p>
          <a:p>
            <a:r>
              <a:rPr lang="en-GB" i="1" baseline="0" dirty="0" err="1"/>
              <a:t>Naar</a:t>
            </a:r>
            <a:r>
              <a:rPr lang="en-GB" i="1" baseline="0" dirty="0"/>
              <a:t> </a:t>
            </a:r>
            <a:r>
              <a:rPr lang="en-GB" i="1" baseline="0" dirty="0" err="1"/>
              <a:t>volgende</a:t>
            </a:r>
            <a:r>
              <a:rPr lang="en-GB" i="1" baseline="0" dirty="0"/>
              <a:t> slide -&gt; We </a:t>
            </a:r>
            <a:r>
              <a:rPr lang="en-GB" i="1" baseline="0" dirty="0" err="1"/>
              <a:t>zijn</a:t>
            </a:r>
            <a:r>
              <a:rPr lang="en-GB" i="1" baseline="0" dirty="0"/>
              <a:t> </a:t>
            </a:r>
            <a:r>
              <a:rPr lang="en-GB" i="1" baseline="0" dirty="0" err="1"/>
              <a:t>als</a:t>
            </a:r>
            <a:r>
              <a:rPr lang="en-GB" i="1" baseline="0" dirty="0"/>
              <a:t> team </a:t>
            </a:r>
            <a:r>
              <a:rPr lang="en-GB" i="1" baseline="0" dirty="0" err="1"/>
              <a:t>aan</a:t>
            </a:r>
            <a:r>
              <a:rPr lang="en-GB" i="1" baseline="0" dirty="0"/>
              <a:t> de slag </a:t>
            </a:r>
            <a:r>
              <a:rPr lang="en-GB" i="1" baseline="0" dirty="0" err="1"/>
              <a:t>gegaan</a:t>
            </a:r>
            <a:r>
              <a:rPr lang="en-GB" i="1" baseline="0" dirty="0"/>
              <a:t> om </a:t>
            </a:r>
            <a:r>
              <a:rPr lang="en-GB" i="1" baseline="0" dirty="0" err="1"/>
              <a:t>deze</a:t>
            </a:r>
            <a:r>
              <a:rPr lang="en-GB" i="1" baseline="0" dirty="0"/>
              <a:t> </a:t>
            </a:r>
            <a:r>
              <a:rPr lang="en-GB" i="1" baseline="0" dirty="0" err="1"/>
              <a:t>zaken</a:t>
            </a:r>
            <a:r>
              <a:rPr lang="en-GB" i="1" baseline="0" dirty="0"/>
              <a:t> </a:t>
            </a:r>
            <a:r>
              <a:rPr lang="en-GB" i="1" baseline="0" dirty="0" err="1"/>
              <a:t>te</a:t>
            </a:r>
            <a:r>
              <a:rPr lang="en-GB" i="1" baseline="0" dirty="0"/>
              <a:t> </a:t>
            </a:r>
            <a:r>
              <a:rPr lang="en-GB" i="1" baseline="0" dirty="0" err="1"/>
              <a:t>bespreken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488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0,In</a:t>
            </a:r>
            <a:r>
              <a:rPr lang="en-GB" baseline="0" dirty="0"/>
              <a:t> de </a:t>
            </a:r>
            <a:r>
              <a:rPr lang="en-GB" baseline="0" dirty="0" err="1"/>
              <a:t>eerste</a:t>
            </a:r>
            <a:r>
              <a:rPr lang="en-GB" baseline="0" dirty="0"/>
              <a:t> </a:t>
            </a:r>
            <a:r>
              <a:rPr lang="en-GB" baseline="0" dirty="0" err="1"/>
              <a:t>fase</a:t>
            </a:r>
            <a:r>
              <a:rPr lang="en-GB" baseline="0" dirty="0"/>
              <a:t> </a:t>
            </a:r>
            <a:r>
              <a:rPr lang="en-GB" baseline="0" dirty="0" err="1"/>
              <a:t>hebben</a:t>
            </a:r>
            <a:r>
              <a:rPr lang="en-GB" baseline="0" dirty="0"/>
              <a:t> we </a:t>
            </a:r>
            <a:r>
              <a:rPr lang="en-GB" baseline="0" dirty="0" err="1"/>
              <a:t>gebrainstormed</a:t>
            </a:r>
            <a:r>
              <a:rPr lang="en-GB" baseline="0" dirty="0"/>
              <a:t> met de </a:t>
            </a:r>
            <a:r>
              <a:rPr lang="en-GB" baseline="0" dirty="0" err="1"/>
              <a:t>aangeleerde</a:t>
            </a:r>
            <a:r>
              <a:rPr lang="en-GB" baseline="0" dirty="0"/>
              <a:t> </a:t>
            </a:r>
            <a:r>
              <a:rPr lang="en-GB" baseline="0" dirty="0" err="1"/>
              <a:t>technieken</a:t>
            </a:r>
            <a:r>
              <a:rPr lang="en-GB" baseline="0" dirty="0"/>
              <a:t> in de DES-week</a:t>
            </a:r>
          </a:p>
          <a:p>
            <a:endParaRPr lang="en-GB" baseline="0" dirty="0"/>
          </a:p>
          <a:p>
            <a:r>
              <a:rPr lang="en-GB" baseline="0" dirty="0"/>
              <a:t>1, </a:t>
            </a:r>
            <a:r>
              <a:rPr lang="en-GB" baseline="0" dirty="0" err="1"/>
              <a:t>Vele</a:t>
            </a:r>
            <a:r>
              <a:rPr lang="en-GB" baseline="0" dirty="0"/>
              <a:t> post-its </a:t>
            </a:r>
            <a:r>
              <a:rPr lang="en-GB" baseline="0" dirty="0" err="1"/>
              <a:t>zijn</a:t>
            </a:r>
            <a:r>
              <a:rPr lang="en-GB" baseline="0" dirty="0"/>
              <a:t> het </a:t>
            </a:r>
            <a:r>
              <a:rPr lang="en-GB" baseline="0" dirty="0" err="1"/>
              <a:t>resultaat</a:t>
            </a:r>
            <a:r>
              <a:rPr lang="en-GB" baseline="0" dirty="0"/>
              <a:t> van </a:t>
            </a:r>
            <a:r>
              <a:rPr lang="en-GB" baseline="0" dirty="0" err="1"/>
              <a:t>rijke</a:t>
            </a:r>
            <a:r>
              <a:rPr lang="en-GB" baseline="0" dirty="0"/>
              <a:t> </a:t>
            </a:r>
            <a:r>
              <a:rPr lang="en-GB" baseline="0" dirty="0" err="1"/>
              <a:t>ideëen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19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0,</a:t>
            </a:r>
            <a:r>
              <a:rPr lang="en-GB" baseline="0" dirty="0"/>
              <a:t> </a:t>
            </a:r>
            <a:r>
              <a:rPr lang="en-GB" dirty="0"/>
              <a:t>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de </a:t>
            </a:r>
            <a:r>
              <a:rPr lang="en-GB" dirty="0" err="1"/>
              <a:t>markt</a:t>
            </a:r>
            <a:r>
              <a:rPr lang="en-GB" baseline="0" dirty="0"/>
              <a:t> </a:t>
            </a:r>
            <a:r>
              <a:rPr lang="en-GB" baseline="0" dirty="0" err="1"/>
              <a:t>doorzocht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vergeleken</a:t>
            </a:r>
            <a:r>
              <a:rPr lang="en-GB" baseline="0" dirty="0"/>
              <a:t> hoe </a:t>
            </a:r>
            <a:r>
              <a:rPr lang="en-GB" baseline="0" dirty="0" err="1"/>
              <a:t>verschillende</a:t>
            </a:r>
            <a:r>
              <a:rPr lang="en-GB" baseline="0" dirty="0"/>
              <a:t> types dashboard </a:t>
            </a:r>
            <a:r>
              <a:rPr lang="en-GB" baseline="0" dirty="0" err="1"/>
              <a:t>ineen</a:t>
            </a:r>
            <a:r>
              <a:rPr lang="en-GB" baseline="0" dirty="0"/>
              <a:t> </a:t>
            </a:r>
            <a:r>
              <a:rPr lang="en-GB" baseline="0" dirty="0" err="1"/>
              <a:t>zitten</a:t>
            </a:r>
            <a:r>
              <a:rPr lang="en-GB" baseline="0" dirty="0"/>
              <a:t>.</a:t>
            </a:r>
          </a:p>
          <a:p>
            <a:r>
              <a:rPr lang="en-GB" baseline="0" dirty="0"/>
              <a:t>1, Hoe </a:t>
            </a:r>
            <a:r>
              <a:rPr lang="en-GB" baseline="0" dirty="0" err="1"/>
              <a:t>verschillende</a:t>
            </a:r>
            <a:r>
              <a:rPr lang="en-GB" baseline="0" dirty="0"/>
              <a:t> types </a:t>
            </a:r>
            <a:r>
              <a:rPr lang="en-GB" baseline="0" dirty="0" err="1"/>
              <a:t>ineen</a:t>
            </a:r>
            <a:r>
              <a:rPr lang="en-GB" baseline="0" dirty="0"/>
              <a:t> </a:t>
            </a:r>
            <a:r>
              <a:rPr lang="en-GB" baseline="0" dirty="0" err="1"/>
              <a:t>zitten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welk</a:t>
            </a:r>
            <a:r>
              <a:rPr lang="en-GB" baseline="0" dirty="0"/>
              <a:t> sort </a:t>
            </a:r>
            <a:r>
              <a:rPr lang="en-GB" baseline="0" dirty="0" err="1"/>
              <a:t>publiek</a:t>
            </a:r>
            <a:r>
              <a:rPr lang="en-GB" baseline="0" dirty="0"/>
              <a:t> </a:t>
            </a:r>
            <a:r>
              <a:rPr lang="en-GB" baseline="0" dirty="0" err="1"/>
              <a:t>ze</a:t>
            </a:r>
            <a:r>
              <a:rPr lang="en-GB" baseline="0" dirty="0"/>
              <a:t> </a:t>
            </a:r>
            <a:r>
              <a:rPr lang="en-GB" baseline="0" dirty="0" err="1"/>
              <a:t>allemaal</a:t>
            </a:r>
            <a:r>
              <a:rPr lang="en-GB" baseline="0" dirty="0"/>
              <a:t> </a:t>
            </a:r>
            <a:r>
              <a:rPr lang="en-GB" baseline="0" dirty="0" err="1"/>
              <a:t>proberen</a:t>
            </a:r>
            <a:r>
              <a:rPr lang="en-GB" baseline="0" dirty="0"/>
              <a:t> </a:t>
            </a:r>
            <a:r>
              <a:rPr lang="en-GB" baseline="0" dirty="0" err="1"/>
              <a:t>aantrekken</a:t>
            </a:r>
            <a:r>
              <a:rPr lang="en-GB" baseline="0" dirty="0"/>
              <a:t>.</a:t>
            </a:r>
          </a:p>
          <a:p>
            <a:r>
              <a:rPr lang="en-GB" baseline="0" dirty="0"/>
              <a:t>   </a:t>
            </a:r>
            <a:r>
              <a:rPr lang="en-GB" baseline="0" dirty="0" err="1"/>
              <a:t>Dit</a:t>
            </a:r>
            <a:r>
              <a:rPr lang="en-GB" baseline="0" dirty="0"/>
              <a:t> in </a:t>
            </a:r>
            <a:r>
              <a:rPr lang="en-GB" baseline="0" dirty="0" err="1"/>
              <a:t>vergelijking</a:t>
            </a:r>
            <a:r>
              <a:rPr lang="en-GB" baseline="0" dirty="0"/>
              <a:t> met wat </a:t>
            </a:r>
            <a:r>
              <a:rPr lang="en-GB" baseline="0" dirty="0" err="1"/>
              <a:t>wij</a:t>
            </a:r>
            <a:r>
              <a:rPr lang="en-GB" baseline="0" dirty="0"/>
              <a:t> </a:t>
            </a:r>
            <a:r>
              <a:rPr lang="en-GB" baseline="0" dirty="0" err="1"/>
              <a:t>voor</a:t>
            </a:r>
            <a:r>
              <a:rPr lang="en-GB" baseline="0" dirty="0"/>
              <a:t> </a:t>
            </a:r>
            <a:r>
              <a:rPr lang="en-GB" baseline="0" dirty="0" err="1"/>
              <a:t>ogen</a:t>
            </a:r>
            <a:r>
              <a:rPr lang="en-GB" baseline="0" dirty="0"/>
              <a:t> </a:t>
            </a:r>
            <a:r>
              <a:rPr lang="en-GB" baseline="0" dirty="0" err="1"/>
              <a:t>hebben</a:t>
            </a:r>
            <a:r>
              <a:rPr lang="en-GB" baseline="0" dirty="0"/>
              <a:t> in </a:t>
            </a:r>
            <a:r>
              <a:rPr lang="en-GB" baseline="0" dirty="0" err="1"/>
              <a:t>ons</a:t>
            </a:r>
            <a:r>
              <a:rPr lang="en-GB" baseline="0" dirty="0"/>
              <a:t> dashboard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480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0, We </a:t>
            </a:r>
            <a:r>
              <a:rPr lang="en-GB" dirty="0" err="1"/>
              <a:t>breken</a:t>
            </a:r>
            <a:r>
              <a:rPr lang="en-GB" dirty="0"/>
              <a:t> het </a:t>
            </a:r>
            <a:r>
              <a:rPr lang="en-GB" dirty="0" err="1"/>
              <a:t>idee</a:t>
            </a:r>
            <a:r>
              <a:rPr lang="en-GB" dirty="0"/>
              <a:t> op in twee</a:t>
            </a:r>
            <a:r>
              <a:rPr lang="en-GB" baseline="0" dirty="0"/>
              <a:t> </a:t>
            </a:r>
            <a:r>
              <a:rPr lang="en-GB" baseline="0" dirty="0" err="1"/>
              <a:t>grote</a:t>
            </a:r>
            <a:r>
              <a:rPr lang="en-GB" baseline="0" dirty="0"/>
              <a:t> </a:t>
            </a:r>
            <a:r>
              <a:rPr lang="en-GB" baseline="0" dirty="0" err="1"/>
              <a:t>sectoren</a:t>
            </a:r>
            <a:r>
              <a:rPr lang="en-GB" baseline="0" dirty="0"/>
              <a:t>:</a:t>
            </a:r>
          </a:p>
          <a:p>
            <a:endParaRPr lang="en-GB" baseline="0" dirty="0"/>
          </a:p>
          <a:p>
            <a:r>
              <a:rPr lang="en-GB" baseline="0" dirty="0"/>
              <a:t>1, We </a:t>
            </a:r>
            <a:r>
              <a:rPr lang="en-GB" baseline="0" dirty="0" err="1"/>
              <a:t>bepalen</a:t>
            </a:r>
            <a:r>
              <a:rPr lang="en-GB" baseline="0" dirty="0"/>
              <a:t> de </a:t>
            </a:r>
            <a:r>
              <a:rPr lang="en-GB" baseline="0" dirty="0" err="1"/>
              <a:t>logische</a:t>
            </a:r>
            <a:r>
              <a:rPr lang="en-GB" baseline="0" dirty="0"/>
              <a:t> flow -&gt; </a:t>
            </a:r>
            <a:r>
              <a:rPr lang="en-GB" baseline="0" dirty="0" err="1"/>
              <a:t>Straks</a:t>
            </a:r>
            <a:r>
              <a:rPr lang="en-GB" baseline="0" dirty="0"/>
              <a:t> </a:t>
            </a:r>
            <a:r>
              <a:rPr lang="en-GB" baseline="0" dirty="0" err="1"/>
              <a:t>dichterbij</a:t>
            </a:r>
            <a:r>
              <a:rPr lang="en-GB" baseline="0" dirty="0"/>
              <a:t> </a:t>
            </a:r>
            <a:r>
              <a:rPr lang="en-GB" baseline="0" dirty="0" err="1"/>
              <a:t>bekijken</a:t>
            </a:r>
            <a:r>
              <a:rPr lang="en-GB" baseline="0" dirty="0"/>
              <a:t> </a:t>
            </a:r>
            <a:r>
              <a:rPr lang="en-GB" baseline="0" dirty="0" err="1"/>
              <a:t>onder</a:t>
            </a:r>
            <a:r>
              <a:rPr lang="en-GB" baseline="0" dirty="0"/>
              <a:t> de backend</a:t>
            </a:r>
          </a:p>
          <a:p>
            <a:r>
              <a:rPr lang="en-GB" baseline="0" dirty="0"/>
              <a:t>2, We </a:t>
            </a:r>
            <a:r>
              <a:rPr lang="en-GB" baseline="0" dirty="0" err="1"/>
              <a:t>bepalen</a:t>
            </a:r>
            <a:r>
              <a:rPr lang="en-GB" baseline="0" dirty="0"/>
              <a:t> de layout -&gt; We </a:t>
            </a:r>
            <a:r>
              <a:rPr lang="en-GB" baseline="0" dirty="0" err="1"/>
              <a:t>crëeren</a:t>
            </a:r>
            <a:r>
              <a:rPr lang="en-GB" baseline="0" dirty="0"/>
              <a:t> </a:t>
            </a:r>
            <a:r>
              <a:rPr lang="en-GB" baseline="0" dirty="0" err="1"/>
              <a:t>een</a:t>
            </a:r>
            <a:r>
              <a:rPr lang="en-GB" baseline="0" dirty="0"/>
              <a:t> </a:t>
            </a:r>
            <a:r>
              <a:rPr lang="en-GB" baseline="0" dirty="0" err="1"/>
              <a:t>mockup</a:t>
            </a:r>
            <a:r>
              <a:rPr lang="en-GB" baseline="0" dirty="0"/>
              <a:t> van </a:t>
            </a:r>
            <a:r>
              <a:rPr lang="en-GB" baseline="0" dirty="0" err="1"/>
              <a:t>schetsen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photoshop</a:t>
            </a:r>
            <a:endParaRPr lang="en-GB" baseline="0" dirty="0"/>
          </a:p>
          <a:p>
            <a:endParaRPr lang="en-GB" baseline="0" dirty="0"/>
          </a:p>
          <a:p>
            <a:r>
              <a:rPr lang="en-GB" i="1" baseline="0" dirty="0" err="1"/>
              <a:t>Naar</a:t>
            </a:r>
            <a:r>
              <a:rPr lang="en-GB" i="1" baseline="0" dirty="0"/>
              <a:t> </a:t>
            </a:r>
            <a:r>
              <a:rPr lang="en-GB" i="1" baseline="0" dirty="0" err="1"/>
              <a:t>volgende</a:t>
            </a:r>
            <a:r>
              <a:rPr lang="en-GB" i="1" baseline="0" dirty="0"/>
              <a:t> slide -&gt; </a:t>
            </a:r>
            <a:r>
              <a:rPr lang="en-GB" i="1" baseline="0" dirty="0" err="1"/>
              <a:t>Methodiek</a:t>
            </a:r>
            <a:r>
              <a:rPr lang="en-GB" i="1" baseline="0" dirty="0"/>
              <a:t> </a:t>
            </a:r>
            <a:r>
              <a:rPr lang="en-GB" i="1" baseline="0" dirty="0" err="1"/>
              <a:t>gebruikt</a:t>
            </a:r>
            <a:r>
              <a:rPr lang="en-GB" i="1" baseline="0" dirty="0"/>
              <a:t> (scrum </a:t>
            </a:r>
            <a:r>
              <a:rPr lang="en-GB" i="1" baseline="0" dirty="0" err="1"/>
              <a:t>en</a:t>
            </a:r>
            <a:r>
              <a:rPr lang="en-GB" i="1" baseline="0" dirty="0"/>
              <a:t> git)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422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0, We </a:t>
            </a:r>
            <a:r>
              <a:rPr lang="en-GB" dirty="0" err="1"/>
              <a:t>gebruiken</a:t>
            </a:r>
            <a:r>
              <a:rPr lang="en-GB" dirty="0"/>
              <a:t> de</a:t>
            </a:r>
            <a:r>
              <a:rPr lang="en-GB" baseline="0" dirty="0"/>
              <a:t> agile </a:t>
            </a:r>
            <a:r>
              <a:rPr lang="en-GB" baseline="0" dirty="0" err="1"/>
              <a:t>en</a:t>
            </a:r>
            <a:r>
              <a:rPr lang="en-GB" baseline="0" dirty="0"/>
              <a:t> scrum </a:t>
            </a:r>
            <a:r>
              <a:rPr lang="en-GB" baseline="0" dirty="0" err="1"/>
              <a:t>methodiek</a:t>
            </a:r>
            <a:r>
              <a:rPr lang="en-GB" baseline="0" dirty="0"/>
              <a:t> </a:t>
            </a:r>
            <a:r>
              <a:rPr lang="en-GB" baseline="0" dirty="0" err="1"/>
              <a:t>zoals</a:t>
            </a:r>
            <a:r>
              <a:rPr lang="en-GB" baseline="0" dirty="0"/>
              <a:t> </a:t>
            </a:r>
            <a:r>
              <a:rPr lang="en-GB" baseline="0" dirty="0" err="1"/>
              <a:t>aangeleerd</a:t>
            </a:r>
            <a:r>
              <a:rPr lang="en-GB" baseline="0" dirty="0"/>
              <a:t>. </a:t>
            </a:r>
            <a:r>
              <a:rPr lang="en-GB" baseline="0" dirty="0" err="1"/>
              <a:t>Dit</a:t>
            </a:r>
            <a:r>
              <a:rPr lang="en-GB" baseline="0" dirty="0"/>
              <a:t> in </a:t>
            </a:r>
            <a:r>
              <a:rPr lang="en-GB" baseline="0" dirty="0" err="1"/>
              <a:t>combinatie</a:t>
            </a:r>
            <a:r>
              <a:rPr lang="en-GB" baseline="0" dirty="0"/>
              <a:t> met de tools van </a:t>
            </a:r>
            <a:r>
              <a:rPr lang="en-GB" baseline="0" dirty="0" err="1"/>
              <a:t>github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Voordeel</a:t>
            </a:r>
            <a:r>
              <a:rPr lang="en-GB" dirty="0"/>
              <a:t> van scrum</a:t>
            </a:r>
            <a:r>
              <a:rPr lang="nl-BE" dirty="0"/>
              <a:t>:</a:t>
            </a:r>
          </a:p>
          <a:p>
            <a:r>
              <a:rPr lang="en-GB" dirty="0"/>
              <a:t>1, Instant</a:t>
            </a:r>
            <a:r>
              <a:rPr lang="en-GB" baseline="0" dirty="0"/>
              <a:t> feedback injection -&gt; Je </a:t>
            </a:r>
            <a:r>
              <a:rPr lang="en-GB" baseline="0" dirty="0" err="1"/>
              <a:t>kan</a:t>
            </a:r>
            <a:r>
              <a:rPr lang="en-GB" baseline="0" dirty="0"/>
              <a:t> </a:t>
            </a:r>
            <a:r>
              <a:rPr lang="en-GB" baseline="0" dirty="0" err="1"/>
              <a:t>altijd</a:t>
            </a:r>
            <a:r>
              <a:rPr lang="en-GB" baseline="0" dirty="0"/>
              <a:t> stories </a:t>
            </a:r>
            <a:r>
              <a:rPr lang="en-GB" baseline="0" dirty="0" err="1"/>
              <a:t>bijvoegen</a:t>
            </a:r>
            <a:r>
              <a:rPr lang="en-GB" baseline="0" dirty="0"/>
              <a:t> on the fly</a:t>
            </a:r>
          </a:p>
          <a:p>
            <a:r>
              <a:rPr lang="en-GB" baseline="0" dirty="0"/>
              <a:t>2, Flexible and relaxed work balancing -&gt; Je </a:t>
            </a:r>
            <a:r>
              <a:rPr lang="en-GB" baseline="0" dirty="0" err="1"/>
              <a:t>kan</a:t>
            </a:r>
            <a:r>
              <a:rPr lang="en-GB" baseline="0" dirty="0"/>
              <a:t> </a:t>
            </a:r>
            <a:r>
              <a:rPr lang="en-GB" baseline="0" dirty="0" err="1"/>
              <a:t>kiezen</a:t>
            </a:r>
            <a:r>
              <a:rPr lang="en-GB" baseline="0" dirty="0"/>
              <a:t> wat je wilt </a:t>
            </a:r>
            <a:r>
              <a:rPr lang="en-GB" baseline="0" dirty="0" err="1"/>
              <a:t>doen</a:t>
            </a:r>
            <a:endParaRPr lang="en-GB" baseline="0" dirty="0"/>
          </a:p>
          <a:p>
            <a:r>
              <a:rPr lang="en-GB" baseline="0" dirty="0"/>
              <a:t>3, Visible Progress -&gt; </a:t>
            </a:r>
            <a:r>
              <a:rPr lang="en-GB" baseline="0" dirty="0" err="1"/>
              <a:t>Visueel</a:t>
            </a:r>
            <a:r>
              <a:rPr lang="en-GB" baseline="0" dirty="0"/>
              <a:t> </a:t>
            </a:r>
            <a:r>
              <a:rPr lang="en-GB" baseline="0" dirty="0" err="1"/>
              <a:t>verplaatsen</a:t>
            </a:r>
            <a:r>
              <a:rPr lang="en-GB" baseline="0" dirty="0"/>
              <a:t> de stories </a:t>
            </a:r>
            <a:r>
              <a:rPr lang="en-GB" baseline="0" dirty="0" err="1"/>
              <a:t>zich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 err="1"/>
              <a:t>Nadelen</a:t>
            </a:r>
            <a:r>
              <a:rPr lang="en-GB" baseline="0" dirty="0"/>
              <a:t> van scrum</a:t>
            </a:r>
          </a:p>
          <a:p>
            <a:r>
              <a:rPr lang="en-GB" baseline="0" dirty="0"/>
              <a:t>4, Managing Overhead -&gt; </a:t>
            </a:r>
            <a:r>
              <a:rPr lang="en-GB" baseline="0" dirty="0" err="1"/>
              <a:t>Iemand</a:t>
            </a:r>
            <a:r>
              <a:rPr lang="en-GB" baseline="0" dirty="0"/>
              <a:t> </a:t>
            </a:r>
            <a:r>
              <a:rPr lang="en-GB" baseline="0" dirty="0" err="1"/>
              <a:t>moet</a:t>
            </a:r>
            <a:r>
              <a:rPr lang="en-GB" baseline="0" dirty="0"/>
              <a:t> de scrum </a:t>
            </a:r>
            <a:r>
              <a:rPr lang="en-GB" baseline="0" dirty="0" err="1"/>
              <a:t>beheren</a:t>
            </a:r>
            <a:endParaRPr lang="en-GB" baseline="0" dirty="0"/>
          </a:p>
          <a:p>
            <a:r>
              <a:rPr lang="en-GB" baseline="0" dirty="0"/>
              <a:t>5, No strict separation of concern -&gt; </a:t>
            </a:r>
            <a:r>
              <a:rPr lang="en-GB" baseline="0" dirty="0" err="1"/>
              <a:t>Geen</a:t>
            </a:r>
            <a:r>
              <a:rPr lang="en-GB" baseline="0" dirty="0"/>
              <a:t> </a:t>
            </a:r>
            <a:r>
              <a:rPr lang="en-GB" baseline="0" dirty="0" err="1"/>
              <a:t>duidelijke</a:t>
            </a:r>
            <a:r>
              <a:rPr lang="en-GB" baseline="0" dirty="0"/>
              <a:t> </a:t>
            </a:r>
            <a:r>
              <a:rPr lang="en-GB" baseline="0" dirty="0" err="1"/>
              <a:t>onderverdeling</a:t>
            </a:r>
            <a:r>
              <a:rPr lang="en-GB" baseline="0" dirty="0"/>
              <a:t> </a:t>
            </a:r>
            <a:r>
              <a:rPr lang="en-GB" baseline="0" dirty="0" err="1"/>
              <a:t>tussen</a:t>
            </a:r>
            <a:r>
              <a:rPr lang="en-GB" baseline="0" dirty="0"/>
              <a:t> developer </a:t>
            </a:r>
            <a:r>
              <a:rPr lang="en-GB" baseline="0" dirty="0" err="1"/>
              <a:t>capaciteiten</a:t>
            </a:r>
            <a:r>
              <a:rPr lang="en-GB" baseline="0" dirty="0"/>
              <a:t>, </a:t>
            </a:r>
            <a:r>
              <a:rPr lang="en-GB" baseline="0" dirty="0" err="1"/>
              <a:t>iedereen</a:t>
            </a:r>
            <a:r>
              <a:rPr lang="en-GB" baseline="0" dirty="0"/>
              <a:t> </a:t>
            </a:r>
            <a:r>
              <a:rPr lang="en-GB" baseline="0" dirty="0" err="1"/>
              <a:t>kiest</a:t>
            </a:r>
            <a:r>
              <a:rPr lang="en-GB" baseline="0" dirty="0"/>
              <a:t> wat </a:t>
            </a:r>
            <a:r>
              <a:rPr lang="en-GB" baseline="0" dirty="0" err="1"/>
              <a:t>hij</a:t>
            </a:r>
            <a:r>
              <a:rPr lang="en-GB" baseline="0" dirty="0"/>
              <a:t> wilt.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5016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Dankzij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baseline="0" dirty="0"/>
              <a:t> scrum </a:t>
            </a:r>
            <a:r>
              <a:rPr lang="en-GB" baseline="0" dirty="0" err="1"/>
              <a:t>methodiek</a:t>
            </a:r>
            <a:r>
              <a:rPr lang="en-GB" baseline="0" dirty="0"/>
              <a:t> </a:t>
            </a:r>
            <a:r>
              <a:rPr lang="en-GB" baseline="0" dirty="0" err="1"/>
              <a:t>zie</a:t>
            </a:r>
            <a:r>
              <a:rPr lang="en-GB" baseline="0" dirty="0"/>
              <a:t> je </a:t>
            </a:r>
            <a:r>
              <a:rPr lang="en-GB" baseline="0" dirty="0" err="1"/>
              <a:t>visueel</a:t>
            </a:r>
            <a:r>
              <a:rPr lang="en-GB" baseline="0" dirty="0"/>
              <a:t> </a:t>
            </a:r>
            <a:r>
              <a:rPr lang="en-GB" baseline="0" dirty="0" err="1"/>
              <a:t>een</a:t>
            </a:r>
            <a:r>
              <a:rPr lang="en-GB" baseline="0" dirty="0"/>
              <a:t> </a:t>
            </a:r>
            <a:r>
              <a:rPr lang="en-GB" baseline="0" dirty="0" err="1"/>
              <a:t>vooruitgang</a:t>
            </a:r>
            <a:r>
              <a:rPr lang="en-GB" baseline="0" dirty="0"/>
              <a:t> in de stories</a:t>
            </a:r>
          </a:p>
          <a:p>
            <a:endParaRPr lang="en-GB" baseline="0" dirty="0"/>
          </a:p>
          <a:p>
            <a:r>
              <a:rPr lang="en-GB" baseline="0" dirty="0"/>
              <a:t>1-8: </a:t>
            </a:r>
            <a:r>
              <a:rPr lang="en-GB" baseline="0" dirty="0" err="1"/>
              <a:t>Vooruitgang</a:t>
            </a:r>
            <a:r>
              <a:rPr lang="en-GB" baseline="0" dirty="0"/>
              <a:t> scrum </a:t>
            </a:r>
            <a:r>
              <a:rPr lang="en-GB" baseline="0" dirty="0" err="1"/>
              <a:t>bord</a:t>
            </a:r>
            <a:endParaRPr lang="en-GB" baseline="0" dirty="0"/>
          </a:p>
          <a:p>
            <a:r>
              <a:rPr lang="en-GB" baseline="0" dirty="0"/>
              <a:t>9-11: </a:t>
            </a:r>
            <a:r>
              <a:rPr lang="en-GB" baseline="0" dirty="0" err="1"/>
              <a:t>Vooruitgang</a:t>
            </a:r>
            <a:r>
              <a:rPr lang="en-GB" baseline="0" dirty="0"/>
              <a:t> </a:t>
            </a:r>
            <a:r>
              <a:rPr lang="en-GB" baseline="0" dirty="0" err="1"/>
              <a:t>Github</a:t>
            </a:r>
            <a:r>
              <a:rPr lang="en-GB" baseline="0" dirty="0"/>
              <a:t> Statistics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5399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0, In de </a:t>
            </a:r>
            <a:r>
              <a:rPr lang="en-GB" dirty="0" err="1"/>
              <a:t>productiefase</a:t>
            </a:r>
            <a:r>
              <a:rPr lang="en-GB" baseline="0" dirty="0"/>
              <a:t> </a:t>
            </a:r>
            <a:r>
              <a:rPr lang="en-GB" baseline="0" dirty="0" err="1"/>
              <a:t>maken</a:t>
            </a:r>
            <a:r>
              <a:rPr lang="en-GB" baseline="0" dirty="0"/>
              <a:t> we </a:t>
            </a:r>
            <a:r>
              <a:rPr lang="en-GB" baseline="0" dirty="0" err="1"/>
              <a:t>gebruik</a:t>
            </a:r>
            <a:r>
              <a:rPr lang="en-GB" baseline="0" dirty="0"/>
              <a:t> van </a:t>
            </a:r>
            <a:r>
              <a:rPr lang="en-GB" baseline="0" dirty="0" err="1"/>
              <a:t>Github</a:t>
            </a:r>
            <a:r>
              <a:rPr lang="en-GB" baseline="0" dirty="0"/>
              <a:t> </a:t>
            </a:r>
            <a:r>
              <a:rPr lang="en-GB" baseline="0" dirty="0" err="1"/>
              <a:t>als</a:t>
            </a:r>
            <a:r>
              <a:rPr lang="en-GB" baseline="0" dirty="0"/>
              <a:t> source code management platform</a:t>
            </a:r>
          </a:p>
          <a:p>
            <a:r>
              <a:rPr lang="en-GB" i="0" baseline="0" dirty="0"/>
              <a:t>   We </a:t>
            </a:r>
            <a:r>
              <a:rPr lang="en-GB" i="0" baseline="0" dirty="0" err="1"/>
              <a:t>programmeren</a:t>
            </a:r>
            <a:r>
              <a:rPr lang="en-GB" i="0" baseline="0" dirty="0"/>
              <a:t> in .NET </a:t>
            </a:r>
            <a:r>
              <a:rPr lang="en-GB" i="0" baseline="0" dirty="0" err="1"/>
              <a:t>en</a:t>
            </a:r>
            <a:r>
              <a:rPr lang="en-GB" i="0" baseline="0" dirty="0"/>
              <a:t> </a:t>
            </a:r>
            <a:r>
              <a:rPr lang="en-GB" i="0" baseline="0" dirty="0" err="1"/>
              <a:t>maken</a:t>
            </a:r>
            <a:r>
              <a:rPr lang="en-GB" i="0" baseline="0" dirty="0"/>
              <a:t> </a:t>
            </a:r>
            <a:r>
              <a:rPr lang="en-GB" i="0" baseline="0" dirty="0" err="1"/>
              <a:t>als</a:t>
            </a:r>
            <a:r>
              <a:rPr lang="en-GB" i="0" baseline="0" dirty="0"/>
              <a:t> IDE </a:t>
            </a:r>
            <a:r>
              <a:rPr lang="en-GB" i="0" baseline="0" dirty="0" err="1"/>
              <a:t>gebruik</a:t>
            </a:r>
            <a:r>
              <a:rPr lang="en-GB" i="0" baseline="0" dirty="0"/>
              <a:t> van Visual Studio</a:t>
            </a:r>
          </a:p>
          <a:p>
            <a:r>
              <a:rPr lang="en-GB" i="0" baseline="0" dirty="0"/>
              <a:t>   </a:t>
            </a:r>
            <a:r>
              <a:rPr lang="en-GB" i="0" baseline="0" dirty="0" err="1"/>
              <a:t>Onze</a:t>
            </a:r>
            <a:r>
              <a:rPr lang="en-GB" i="0" baseline="0" dirty="0"/>
              <a:t> </a:t>
            </a:r>
            <a:r>
              <a:rPr lang="en-GB" i="0" baseline="0" dirty="0" err="1"/>
              <a:t>oplevering</a:t>
            </a:r>
            <a:r>
              <a:rPr lang="en-GB" i="0" baseline="0" dirty="0"/>
              <a:t> </a:t>
            </a:r>
            <a:r>
              <a:rPr lang="en-GB" i="0" baseline="0" dirty="0" err="1"/>
              <a:t>draait</a:t>
            </a:r>
            <a:r>
              <a:rPr lang="en-GB" i="0" baseline="0" dirty="0"/>
              <a:t> op Azure</a:t>
            </a:r>
            <a:endParaRPr lang="nl-BE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54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9.JPG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36.png"/><Relationship Id="rId10" Type="http://schemas.openxmlformats.org/officeDocument/2006/relationships/image" Target="../media/image31.JPG"/><Relationship Id="rId4" Type="http://schemas.openxmlformats.org/officeDocument/2006/relationships/image" Target="../media/image23.png"/><Relationship Id="rId9" Type="http://schemas.openxmlformats.org/officeDocument/2006/relationships/image" Target="../media/image30.JP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>
                <a:latin typeface="Proximus Light" panose="00000400000000000000" pitchFamily="50" charset="0"/>
              </a:rPr>
              <a:t>Mythings</a:t>
            </a:r>
            <a:r>
              <a:rPr lang="nl-BE" dirty="0">
                <a:latin typeface="Proximus Light" panose="00000400000000000000" pitchFamily="50" charset="0"/>
              </a:rPr>
              <a:t> Dashboard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>
                <a:latin typeface="Proximus Light" panose="00000400000000000000" pitchFamily="50" charset="0"/>
              </a:rPr>
              <a:t>Jury Presentation Project Proximus</a:t>
            </a:r>
          </a:p>
        </p:txBody>
      </p:sp>
    </p:spTree>
    <p:extLst>
      <p:ext uri="{BB962C8B-B14F-4D97-AF65-F5344CB8AC3E}">
        <p14:creationId xmlns:p14="http://schemas.microsoft.com/office/powerpoint/2010/main" val="2213892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Exposition: Front-end</a:t>
            </a:r>
            <a:endParaRPr lang="nl-BE" dirty="0"/>
          </a:p>
        </p:txBody>
      </p:sp>
      <p:sp>
        <p:nvSpPr>
          <p:cNvPr id="16" name="TextBox 15"/>
          <p:cNvSpPr txBox="1"/>
          <p:nvPr/>
        </p:nvSpPr>
        <p:spPr>
          <a:xfrm>
            <a:off x="1116419" y="3773097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53833" y="3306726"/>
            <a:ext cx="141767" cy="651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53833" y="3957764"/>
            <a:ext cx="141767" cy="6510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95600" y="2510966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Sensor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0661" y="4608800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Error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82193" y="3239018"/>
            <a:ext cx="0" cy="534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3486" y="2631471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Sensor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533014" y="2823499"/>
            <a:ext cx="75136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26592" y="4011312"/>
            <a:ext cx="19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Container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76291" y="2592687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Hierarchical Structure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6291" y="3449931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Search Suggestion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76291" y="4307175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Asynchronous Value Loading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2748323"/>
            <a:ext cx="392450" cy="40897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3548789"/>
            <a:ext cx="392450" cy="40897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4349255"/>
            <a:ext cx="392450" cy="40897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776291" y="5164419"/>
            <a:ext cx="1911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Alpha Staged</a:t>
            </a:r>
          </a:p>
          <a:p>
            <a:r>
              <a:rPr lang="en-GB" dirty="0">
                <a:latin typeface="Proximus Light" panose="00000400000000000000" pitchFamily="50" charset="0"/>
              </a:rPr>
              <a:t>- Did not meet scrum goals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74" y="5388176"/>
            <a:ext cx="482246" cy="4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5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099" y="2925744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285" y="4350448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General Purpose </a:t>
            </a:r>
            <a:r>
              <a:rPr lang="en-GB" dirty="0" err="1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6" y="3399223"/>
            <a:ext cx="951225" cy="95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86" y="1860654"/>
            <a:ext cx="1065090" cy="1065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75" y="1867110"/>
            <a:ext cx="953697" cy="9536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46715" y="2895839"/>
            <a:ext cx="164027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Table Storage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105" y="5315978"/>
            <a:ext cx="950281" cy="950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771157" y="6266259"/>
            <a:ext cx="95733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Queue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19" y="2001685"/>
            <a:ext cx="795994" cy="7959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95709" y="290542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SQL Server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5" y="5006739"/>
            <a:ext cx="840542" cy="8405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79099" y="591623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Proximus Light" panose="00000400000000000000" pitchFamily="50" charset="0"/>
              </a:rPr>
              <a:t>MyThings</a:t>
            </a:r>
            <a:r>
              <a:rPr lang="en-GB" dirty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77" y="3381572"/>
            <a:ext cx="1006448" cy="1006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7754" y="438802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Proximus Light" panose="00000400000000000000" pitchFamily="50" charset="0"/>
              </a:rPr>
              <a:t>MyThings</a:t>
            </a:r>
            <a:r>
              <a:rPr lang="en-GB" dirty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58" y="2820807"/>
            <a:ext cx="1426819" cy="14268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46160" y="4160644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DLL</a:t>
            </a:r>
          </a:p>
          <a:p>
            <a:pPr algn="ctr"/>
            <a:r>
              <a:rPr lang="en-GB" dirty="0">
                <a:latin typeface="Proximus Light" panose="00000400000000000000" pitchFamily="50" charset="0"/>
              </a:rPr>
              <a:t>= Shared Logic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847367" y="2714963"/>
            <a:ext cx="1222745" cy="4465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11820" y="2613013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03073" y="4042376"/>
            <a:ext cx="889247" cy="7463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11677" y="3999726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Algorithms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210493" y="3646968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226" y="4673312"/>
            <a:ext cx="1078003" cy="10780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667" y="4642143"/>
            <a:ext cx="1074368" cy="107436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524668" y="5782776"/>
            <a:ext cx="12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Proximus Light" panose="00000400000000000000" pitchFamily="50" charset="0"/>
              </a:rPr>
              <a:t>VSensors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95709" y="5775826"/>
            <a:ext cx="1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Error Detection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97996" y="321346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Access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19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9" grpId="0"/>
      <p:bldP spid="21" grpId="0"/>
      <p:bldP spid="23" grpId="0"/>
      <p:bldP spid="29" grpId="0"/>
      <p:bldP spid="35" grpId="0"/>
      <p:bldP spid="45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877" y="4247626"/>
            <a:ext cx="2244886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6763" y="4247626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General Purpose </a:t>
            </a:r>
            <a:r>
              <a:rPr lang="en-GB" dirty="0" err="1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38" y="3239468"/>
            <a:ext cx="951225" cy="95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2" y="3182536"/>
            <a:ext cx="1065090" cy="1065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59" y="5179687"/>
            <a:ext cx="953697" cy="9536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84858" y="6161410"/>
            <a:ext cx="164027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Table Storage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96" y="1652946"/>
            <a:ext cx="950281" cy="950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54844" y="2603227"/>
            <a:ext cx="95733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Queue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21" y="1706861"/>
            <a:ext cx="717620" cy="7176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34501" y="2527407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SQL Server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76" y="2272639"/>
            <a:ext cx="840542" cy="8405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09640" y="318213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Proximus Light" panose="00000400000000000000" pitchFamily="50" charset="0"/>
              </a:rPr>
              <a:t>MyThings</a:t>
            </a:r>
            <a:r>
              <a:rPr lang="en-GB" dirty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72" y="4237912"/>
            <a:ext cx="1006448" cy="1006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76349" y="524436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Proximus Light" panose="00000400000000000000" pitchFamily="50" charset="0"/>
              </a:rPr>
              <a:t>MyThings</a:t>
            </a:r>
            <a:r>
              <a:rPr lang="en-GB" dirty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58" y="2820807"/>
            <a:ext cx="1426819" cy="14268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46160" y="4160644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DLL</a:t>
            </a:r>
          </a:p>
          <a:p>
            <a:pPr algn="ctr"/>
            <a:r>
              <a:rPr lang="en-GB" dirty="0">
                <a:latin typeface="Proximus Light" panose="00000400000000000000" pitchFamily="50" charset="0"/>
              </a:rPr>
              <a:t>= Shared Logic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511298" y="2424481"/>
            <a:ext cx="511941" cy="8303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28117" y="2603227"/>
            <a:ext cx="204181" cy="3789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06488" y="3766703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537260" y="2916690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537260" y="4753999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9773296" y="3766703"/>
            <a:ext cx="5814" cy="3939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857082" y="3757568"/>
            <a:ext cx="20565" cy="4122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537260" y="2982145"/>
            <a:ext cx="6959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7" grpId="0"/>
      <p:bldP spid="19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6763" y="4247626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General Purpose </a:t>
            </a:r>
            <a:r>
              <a:rPr lang="en-GB" dirty="0" err="1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38" y="3239468"/>
            <a:ext cx="951225" cy="95122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4106488" y="3766703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91" y="4487800"/>
            <a:ext cx="1078003" cy="107800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5" y="2210597"/>
            <a:ext cx="1074368" cy="107436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84986" y="3351230"/>
            <a:ext cx="12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Proximus Light" panose="00000400000000000000" pitchFamily="50" charset="0"/>
              </a:rPr>
              <a:t>VSensors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44974" y="5590314"/>
            <a:ext cx="1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Error Detection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8591" y="2358054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Parse groups to Virtual Sensor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88954" y="2843373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Use group as native sensor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88953" y="3239468"/>
            <a:ext cx="372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Gain performance on group analysis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88952" y="386752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Quick insight on regional errors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78590" y="4707015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Predict Failure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77557" y="5113220"/>
            <a:ext cx="312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Proximus Light" panose="00000400000000000000" pitchFamily="50" charset="0"/>
              </a:rPr>
              <a:t>Frequence</a:t>
            </a:r>
            <a:r>
              <a:rPr lang="en-GB" dirty="0">
                <a:latin typeface="Proximus Light" panose="00000400000000000000" pitchFamily="50" charset="0"/>
              </a:rPr>
              <a:t> Analysing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77557" y="5546503"/>
            <a:ext cx="312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Threshold Matching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09" y="2843373"/>
            <a:ext cx="297643" cy="310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09" y="5113220"/>
            <a:ext cx="297643" cy="3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340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ximus Light" panose="00000400000000000000" pitchFamily="50" charset="0"/>
              </a:rPr>
              <a:t>FASE 4 – </a:t>
            </a:r>
            <a:br>
              <a:rPr lang="en-GB" dirty="0">
                <a:latin typeface="Proximus Light" panose="00000400000000000000" pitchFamily="50" charset="0"/>
              </a:rPr>
            </a:br>
            <a:r>
              <a:rPr lang="en-GB" dirty="0">
                <a:latin typeface="Proximus Light" panose="00000400000000000000" pitchFamily="50" charset="0"/>
              </a:rPr>
              <a:t>Debugging and delivery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94" y="2877285"/>
            <a:ext cx="4583040" cy="243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5" y="1803396"/>
            <a:ext cx="1152145" cy="1152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18" y="3511455"/>
            <a:ext cx="966218" cy="966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5" y="5038061"/>
            <a:ext cx="1152145" cy="11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debugging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2" t="28139"/>
          <a:stretch/>
        </p:blipFill>
        <p:spPr>
          <a:xfrm rot="10800000">
            <a:off x="829410" y="1765004"/>
            <a:ext cx="7214684" cy="4795283"/>
          </a:xfrm>
        </p:spPr>
      </p:pic>
      <p:sp>
        <p:nvSpPr>
          <p:cNvPr id="5" name="Rectangle 4"/>
          <p:cNvSpPr/>
          <p:nvPr/>
        </p:nvSpPr>
        <p:spPr>
          <a:xfrm>
            <a:off x="5709684" y="2551814"/>
            <a:ext cx="935665" cy="3551274"/>
          </a:xfrm>
          <a:prstGeom prst="rect">
            <a:avLst/>
          </a:prstGeom>
          <a:noFill/>
          <a:ln w="76200">
            <a:solidFill>
              <a:srgbClr val="00BCE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44711" y="4489718"/>
            <a:ext cx="1294852" cy="7854"/>
          </a:xfrm>
          <a:prstGeom prst="straightConnector1">
            <a:avLst/>
          </a:prstGeom>
          <a:ln w="76200">
            <a:solidFill>
              <a:srgbClr val="00BCEE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4391" y="274600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On The Fly Testing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4391" y="3467752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Modular Programming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4391" y="418949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Bugless </a:t>
            </a:r>
            <a:r>
              <a:rPr lang="en-GB" dirty="0" err="1">
                <a:latin typeface="Proximus Light" panose="00000400000000000000" pitchFamily="50" charset="0"/>
              </a:rPr>
              <a:t>Masterbranch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64390" y="4906924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Overseeing Scrum Master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4286" r="10794" b="-419"/>
          <a:stretch/>
        </p:blipFill>
        <p:spPr>
          <a:xfrm>
            <a:off x="3407052" y="3786568"/>
            <a:ext cx="4637042" cy="28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21385" y="153030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362" y="4503980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Sensor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8671" y="1087721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Error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1786" y="330165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Sensor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1449" y="4792680"/>
            <a:ext cx="19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Container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16" y="3149069"/>
            <a:ext cx="780290" cy="780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9" y="3033837"/>
            <a:ext cx="780290" cy="7802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94853" y="5150311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61235" y="1959085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General Purpose </a:t>
            </a:r>
            <a:r>
              <a:rPr lang="en-GB" dirty="0" err="1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02204" y="3661247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Proximus Light" panose="00000400000000000000" pitchFamily="50" charset="0"/>
              </a:rPr>
              <a:t>MyThings</a:t>
            </a:r>
            <a:r>
              <a:rPr lang="en-GB" dirty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6604" y="2536739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Proximus Light" panose="00000400000000000000" pitchFamily="50" charset="0"/>
              </a:rPr>
              <a:t>MyThings</a:t>
            </a:r>
            <a:r>
              <a:rPr lang="en-GB" dirty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4853" y="323286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DLL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6270" y="193631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SQL 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02742" y="274155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Algorithms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5" t="4807" r="35814" b="69627"/>
          <a:stretch/>
        </p:blipFill>
        <p:spPr>
          <a:xfrm>
            <a:off x="1149963" y="3558259"/>
            <a:ext cx="1208050" cy="1268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4001449" y="3639233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/>
          <p:cNvSpPr txBox="1"/>
          <p:nvPr/>
        </p:nvSpPr>
        <p:spPr>
          <a:xfrm>
            <a:off x="2669964" y="3770334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C2D91"/>
                </a:solidFill>
                <a:latin typeface="Proximus Light" panose="00000400000000000000" pitchFamily="50" charset="0"/>
              </a:rPr>
              <a:t>Front End</a:t>
            </a:r>
            <a:endParaRPr lang="nl-BE" dirty="0">
              <a:solidFill>
                <a:srgbClr val="5C2D91"/>
              </a:solidFill>
              <a:latin typeface="Proximus Light" panose="00000400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42885" y="389431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C2D91"/>
                </a:solidFill>
                <a:latin typeface="Proximus Light" panose="00000400000000000000" pitchFamily="50" charset="0"/>
              </a:rPr>
              <a:t>Back End</a:t>
            </a:r>
            <a:endParaRPr lang="nl-BE" dirty="0">
              <a:solidFill>
                <a:srgbClr val="5C2D91"/>
              </a:solidFill>
              <a:latin typeface="Proximus Light" panose="00000400000000000000" pitchFamily="50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8535124" y="2274012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1" t="155" r="18284" b="55262"/>
          <a:stretch/>
        </p:blipFill>
        <p:spPr>
          <a:xfrm>
            <a:off x="2541085" y="1346537"/>
            <a:ext cx="1169061" cy="1179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1" t="155" r="18284" b="55262"/>
          <a:stretch/>
        </p:blipFill>
        <p:spPr>
          <a:xfrm>
            <a:off x="7848643" y="4579424"/>
            <a:ext cx="1169061" cy="1179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/>
          <p:cNvSpPr txBox="1"/>
          <p:nvPr/>
        </p:nvSpPr>
        <p:spPr>
          <a:xfrm>
            <a:off x="6325081" y="5574304"/>
            <a:ext cx="223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Proximus Light" panose="00000400000000000000" pitchFamily="50" charset="0"/>
              </a:rPr>
              <a:t>noSQL</a:t>
            </a:r>
            <a:r>
              <a:rPr lang="en-GB" dirty="0">
                <a:latin typeface="Proximus Light" panose="00000400000000000000" pitchFamily="50" charset="0"/>
              </a:rPr>
              <a:t> 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334" y="341943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30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  <p:bldP spid="12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0" grpId="0"/>
      <p:bldP spid="31" grpId="0"/>
      <p:bldP spid="2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on project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5" t="4807" r="35814" b="69627"/>
          <a:stretch/>
        </p:blipFill>
        <p:spPr>
          <a:xfrm>
            <a:off x="2064363" y="3052301"/>
            <a:ext cx="1208050" cy="1268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8456491" y="3096972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1" t="155" r="18284" b="55262"/>
          <a:stretch/>
        </p:blipFill>
        <p:spPr>
          <a:xfrm>
            <a:off x="5379978" y="3096972"/>
            <a:ext cx="1169061" cy="1179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301459" y="4276518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Scrum is Great!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1459" y="4737262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Own Responsibility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9044" y="5545405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No Realistic Deadline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3425" y="4276518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Real Life Assignment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3425" y="4737262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Own Responsibility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010" y="5545405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Communication to Customer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5472" y="4276518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Scrum is Great!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5472" y="4737262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Skill matching Assignment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3057" y="5555500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Lack of Customer Feedback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56" y="4321188"/>
            <a:ext cx="276378" cy="2880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56" y="4737262"/>
            <a:ext cx="276378" cy="2880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01" y="5545405"/>
            <a:ext cx="374323" cy="3693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9" y="4321188"/>
            <a:ext cx="276378" cy="288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9" y="4737262"/>
            <a:ext cx="276378" cy="2880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24" y="5545405"/>
            <a:ext cx="374323" cy="3693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99044" y="2324268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Bruno</a:t>
            </a:r>
          </a:p>
          <a:p>
            <a:pPr algn="ctr"/>
            <a:r>
              <a:rPr lang="en-GB" dirty="0" err="1">
                <a:latin typeface="Proximus Light" panose="00000400000000000000" pitchFamily="50" charset="0"/>
              </a:rPr>
              <a:t>Vercruysse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47634" y="2335383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Nicolas</a:t>
            </a:r>
          </a:p>
          <a:p>
            <a:pPr algn="ctr"/>
            <a:r>
              <a:rPr lang="en-GB" dirty="0" err="1">
                <a:latin typeface="Proximus Light" panose="00000400000000000000" pitchFamily="50" charset="0"/>
              </a:rPr>
              <a:t>Delanghe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94124" y="2347272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Proximus Light" panose="00000400000000000000" pitchFamily="50" charset="0"/>
              </a:rPr>
              <a:t>Esteban</a:t>
            </a:r>
          </a:p>
          <a:p>
            <a:pPr algn="ctr"/>
            <a:r>
              <a:rPr lang="en-GB" dirty="0">
                <a:latin typeface="Proximus Light" panose="00000400000000000000" pitchFamily="50" charset="0"/>
              </a:rPr>
              <a:t>Denis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64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Promovideo</a:t>
            </a:r>
            <a:r>
              <a:rPr lang="en-GB" dirty="0"/>
              <a:t> &amp; </a:t>
            </a:r>
            <a:r>
              <a:rPr lang="en-GB" dirty="0" err="1"/>
              <a:t>sitedemo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46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4" y="2871493"/>
            <a:ext cx="996800" cy="1448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ximus Light" panose="00000400000000000000" pitchFamily="50" charset="0"/>
              </a:rPr>
              <a:t>workflow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27" y="1972398"/>
            <a:ext cx="996800" cy="144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03" y="2505768"/>
            <a:ext cx="996800" cy="1448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74" y="4352320"/>
            <a:ext cx="996800" cy="1448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80" y="1510043"/>
            <a:ext cx="996800" cy="1448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02" y="4547941"/>
            <a:ext cx="996800" cy="1448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7" y="3453225"/>
            <a:ext cx="996800" cy="144883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188688" y="3678865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0" y="2462615"/>
            <a:ext cx="4583040" cy="2432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03" y="2826073"/>
            <a:ext cx="751978" cy="7519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68" y="3129377"/>
            <a:ext cx="975973" cy="14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7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18646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4" y="2871493"/>
            <a:ext cx="996800" cy="1448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Proximus Light" panose="00000400000000000000" pitchFamily="50" charset="0"/>
              </a:rPr>
              <a:t>Fase</a:t>
            </a:r>
            <a:r>
              <a:rPr lang="en-GB" dirty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27" y="1972398"/>
            <a:ext cx="996800" cy="144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03" y="2505768"/>
            <a:ext cx="996800" cy="1448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74" y="4352320"/>
            <a:ext cx="996800" cy="1448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80" y="1510043"/>
            <a:ext cx="996800" cy="1448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02" y="4547941"/>
            <a:ext cx="996800" cy="1448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7" y="3453225"/>
            <a:ext cx="996800" cy="144883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188688" y="3678865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05" y="2969583"/>
            <a:ext cx="975973" cy="1418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5693" y="2577578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Custom Layout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15691" y="3216993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Hierarchical Structure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5691" y="3855591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Manageability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15690" y="4494189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Easy-To-Use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131172"/>
            <a:ext cx="996800" cy="14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0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1" y="1638528"/>
            <a:ext cx="2590758" cy="1943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9599" y="2749577"/>
            <a:ext cx="3936316" cy="2214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5" y="4307659"/>
            <a:ext cx="3221129" cy="1811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9378" y="6476274"/>
            <a:ext cx="744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(no post-its were harmed during the development of this dashboard)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 err="1">
                <a:latin typeface="Proximus Light" panose="00000400000000000000" pitchFamily="50" charset="0"/>
              </a:rPr>
              <a:t>Fase</a:t>
            </a:r>
            <a:r>
              <a:rPr lang="en-GB" dirty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8798" y="4890068"/>
            <a:ext cx="144874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Brainstorm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7" y="235038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18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 err="1">
                <a:latin typeface="Proximus Light" panose="00000400000000000000" pitchFamily="50" charset="0"/>
              </a:rPr>
              <a:t>Fase</a:t>
            </a:r>
            <a:r>
              <a:rPr lang="en-GB" dirty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64548"/>
            <a:ext cx="4019483" cy="2258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75" y="5079527"/>
            <a:ext cx="2817493" cy="15841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39" y="1934326"/>
            <a:ext cx="4382545" cy="24667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7" b="28017"/>
          <a:stretch/>
        </p:blipFill>
        <p:spPr>
          <a:xfrm>
            <a:off x="462988" y="4982388"/>
            <a:ext cx="2432612" cy="16321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625" y="4125747"/>
            <a:ext cx="1935068" cy="22864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3087" y="4890068"/>
            <a:ext cx="144874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Compare</a:t>
            </a:r>
            <a:endParaRPr lang="nl-B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37" y="235038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6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>
                <a:latin typeface="Proximus Light" panose="00000400000000000000" pitchFamily="50" charset="0"/>
              </a:rPr>
              <a:t>Fase</a:t>
            </a:r>
            <a:r>
              <a:rPr lang="en-GB" dirty="0">
                <a:latin typeface="Proximus Light" panose="00000400000000000000" pitchFamily="50" charset="0"/>
              </a:rPr>
              <a:t> 2 – </a:t>
            </a:r>
            <a:br>
              <a:rPr lang="en-GB" dirty="0">
                <a:latin typeface="Proximus Light" panose="00000400000000000000" pitchFamily="50" charset="0"/>
              </a:rPr>
            </a:br>
            <a:r>
              <a:rPr lang="en-GB" dirty="0">
                <a:latin typeface="Proximus Light" panose="00000400000000000000" pitchFamily="50" charset="0"/>
              </a:rPr>
              <a:t>Production planning &amp; design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49" y="3037024"/>
            <a:ext cx="1409868" cy="2049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64" y="2643857"/>
            <a:ext cx="1902396" cy="1175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69" y="2250691"/>
            <a:ext cx="1935727" cy="7863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62" y="3229490"/>
            <a:ext cx="2135989" cy="1012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264" y="4714108"/>
            <a:ext cx="1110289" cy="15027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43" y="4714108"/>
            <a:ext cx="1688652" cy="15201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32" y="4706290"/>
            <a:ext cx="1678020" cy="1510553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274288" y="3476847"/>
            <a:ext cx="1222745" cy="4465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74288" y="3923414"/>
            <a:ext cx="1222745" cy="467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914681" y="5207282"/>
            <a:ext cx="1637414" cy="413828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TextBox 26"/>
          <p:cNvSpPr txBox="1"/>
          <p:nvPr/>
        </p:nvSpPr>
        <p:spPr>
          <a:xfrm>
            <a:off x="8272471" y="5203713"/>
            <a:ext cx="102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Proximus Light" panose="00000400000000000000" pitchFamily="50" charset="0"/>
              </a:rPr>
              <a:t>Mockup</a:t>
            </a:r>
            <a:endParaRPr lang="nl-BE" sz="1100" dirty="0">
              <a:solidFill>
                <a:schemeClr val="bg1"/>
              </a:solidFill>
              <a:latin typeface="Proximus Light" panose="00000400000000000000" pitchFamily="50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914681" y="2970142"/>
            <a:ext cx="1637414" cy="413828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xtBox 29"/>
          <p:cNvSpPr txBox="1"/>
          <p:nvPr/>
        </p:nvSpPr>
        <p:spPr>
          <a:xfrm>
            <a:off x="7976916" y="2974252"/>
            <a:ext cx="161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roximus Light" panose="00000400000000000000" pitchFamily="50" charset="0"/>
              </a:rPr>
              <a:t>Logical Flow</a:t>
            </a:r>
            <a:endParaRPr lang="nl-BE" sz="1100" dirty="0">
              <a:solidFill>
                <a:schemeClr val="bg1"/>
              </a:solidFill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0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ximus Light" panose="00000400000000000000" pitchFamily="50" charset="0"/>
              </a:rPr>
              <a:t>Production methodology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1" y="2032580"/>
            <a:ext cx="1797543" cy="157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9" y="4602279"/>
            <a:ext cx="1184044" cy="1184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9439" y="3620082"/>
            <a:ext cx="17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Agile &amp; Scrum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439" y="5878898"/>
            <a:ext cx="176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Proximus Light" panose="00000400000000000000" pitchFamily="50" charset="0"/>
              </a:rPr>
              <a:t>Github</a:t>
            </a:r>
            <a:r>
              <a:rPr lang="en-GB" dirty="0">
                <a:latin typeface="Proximus Light" panose="00000400000000000000" pitchFamily="50" charset="0"/>
              </a:rPr>
              <a:t> Project</a:t>
            </a:r>
          </a:p>
          <a:p>
            <a:r>
              <a:rPr lang="en-GB" dirty="0">
                <a:latin typeface="Proximus Light" panose="00000400000000000000" pitchFamily="50" charset="0"/>
              </a:rPr>
              <a:t>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9287" y="2554531"/>
            <a:ext cx="351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Instant feedback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17" y="2773068"/>
            <a:ext cx="643815" cy="6709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49287" y="2999261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Flexible and relaxed work balancing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9287" y="3443991"/>
            <a:ext cx="215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Visible progress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96" y="4785228"/>
            <a:ext cx="800064" cy="7893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9287" y="4674999"/>
            <a:ext cx="24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Managing overhead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9288" y="5199914"/>
            <a:ext cx="361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No strict separation of concern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ximus Light" panose="00000400000000000000" pitchFamily="50" charset="0"/>
              </a:rPr>
              <a:t>Production methodology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1" y="2032580"/>
            <a:ext cx="1797543" cy="157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9" y="4602279"/>
            <a:ext cx="1184044" cy="1184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9439" y="3620082"/>
            <a:ext cx="17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Agile &amp; Scrum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439" y="5878898"/>
            <a:ext cx="176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Proximus Light" panose="00000400000000000000" pitchFamily="50" charset="0"/>
              </a:rPr>
              <a:t>Github</a:t>
            </a:r>
            <a:r>
              <a:rPr lang="en-GB" dirty="0">
                <a:latin typeface="Proximus Light" panose="00000400000000000000" pitchFamily="50" charset="0"/>
              </a:rPr>
              <a:t> Project</a:t>
            </a:r>
          </a:p>
          <a:p>
            <a:r>
              <a:rPr lang="en-GB" dirty="0">
                <a:latin typeface="Proximus Light" panose="00000400000000000000" pitchFamily="50" charset="0"/>
              </a:rPr>
              <a:t>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" b="31858"/>
          <a:stretch/>
        </p:blipFill>
        <p:spPr>
          <a:xfrm>
            <a:off x="3450906" y="1923981"/>
            <a:ext cx="8055294" cy="4278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 r="21878" b="16869"/>
          <a:stretch/>
        </p:blipFill>
        <p:spPr>
          <a:xfrm>
            <a:off x="3450906" y="1921936"/>
            <a:ext cx="8038550" cy="4375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21683" r="17643" b="17613"/>
          <a:stretch/>
        </p:blipFill>
        <p:spPr>
          <a:xfrm>
            <a:off x="3479800" y="1941307"/>
            <a:ext cx="8600353" cy="43367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" t="15832" r="22751" b="21831"/>
          <a:stretch/>
        </p:blipFill>
        <p:spPr>
          <a:xfrm>
            <a:off x="3416299" y="1902884"/>
            <a:ext cx="8663853" cy="44135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15783" r="19531" b="27287"/>
          <a:stretch/>
        </p:blipFill>
        <p:spPr>
          <a:xfrm>
            <a:off x="3378200" y="1904609"/>
            <a:ext cx="8701952" cy="414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6" t="16227" r="19887" b="27170"/>
          <a:stretch/>
        </p:blipFill>
        <p:spPr>
          <a:xfrm>
            <a:off x="3416299" y="1894456"/>
            <a:ext cx="8634899" cy="4449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2" t="23631" b="18124"/>
          <a:stretch/>
        </p:blipFill>
        <p:spPr>
          <a:xfrm rot="10800000">
            <a:off x="3682993" y="1949958"/>
            <a:ext cx="7894324" cy="44418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3" t="27115" b="8411"/>
          <a:stretch/>
        </p:blipFill>
        <p:spPr>
          <a:xfrm rot="10800000">
            <a:off x="3682992" y="1862310"/>
            <a:ext cx="7754841" cy="46171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62" y="1659227"/>
            <a:ext cx="7415870" cy="49201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93" y="1694094"/>
            <a:ext cx="8285505" cy="32081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84" y="2987123"/>
            <a:ext cx="8142816" cy="34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Proximus Light" panose="00000400000000000000" pitchFamily="50" charset="0"/>
              </a:rPr>
              <a:t>Fase</a:t>
            </a:r>
            <a:r>
              <a:rPr lang="en-GB" dirty="0">
                <a:latin typeface="Proximus Light" panose="00000400000000000000" pitchFamily="50" charset="0"/>
              </a:rPr>
              <a:t> 3 - production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40" y="3230240"/>
            <a:ext cx="1417959" cy="1417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79" y="3038853"/>
            <a:ext cx="1800732" cy="1800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92" y="3150495"/>
            <a:ext cx="1577448" cy="157744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094613" y="4788193"/>
            <a:ext cx="914402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Proximus Light" panose="00000400000000000000" pitchFamily="50" charset="0"/>
              </a:rPr>
              <a:t>Github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9544" y="4788193"/>
            <a:ext cx="914402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Azure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53091" y="4830411"/>
            <a:ext cx="171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Visual Studio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1188</TotalTime>
  <Words>1018</Words>
  <Application>Microsoft Office PowerPoint</Application>
  <PresentationFormat>Widescreen</PresentationFormat>
  <Paragraphs>239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Proximus Light</vt:lpstr>
      <vt:lpstr>Wingdings</vt:lpstr>
      <vt:lpstr>Condensspoor</vt:lpstr>
      <vt:lpstr>Mythings Dashboard</vt:lpstr>
      <vt:lpstr>workflow</vt:lpstr>
      <vt:lpstr>Fase 1 - concept</vt:lpstr>
      <vt:lpstr>Fase 1 - concept</vt:lpstr>
      <vt:lpstr>Fase 1 - concept</vt:lpstr>
      <vt:lpstr>Fase 2 –  Production planning &amp; design</vt:lpstr>
      <vt:lpstr>Production methodology</vt:lpstr>
      <vt:lpstr>Production methodology</vt:lpstr>
      <vt:lpstr>Fase 3 - production</vt:lpstr>
      <vt:lpstr>Exposition: Front-end</vt:lpstr>
      <vt:lpstr>exposition: back-end</vt:lpstr>
      <vt:lpstr>exposition: back-end</vt:lpstr>
      <vt:lpstr>exposition: back-end</vt:lpstr>
      <vt:lpstr>FASE 4 –  Debugging and delivery</vt:lpstr>
      <vt:lpstr>Testing and debugging</vt:lpstr>
      <vt:lpstr>teamwork</vt:lpstr>
      <vt:lpstr>Feedback on project</vt:lpstr>
      <vt:lpstr>Promovideo &amp; sitedemo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Mythings Dashboard</dc:title>
  <dc:creator>Delanghe Nicolas</dc:creator>
  <cp:lastModifiedBy>Esteban Denis</cp:lastModifiedBy>
  <cp:revision>116</cp:revision>
  <dcterms:created xsi:type="dcterms:W3CDTF">2016-04-14T08:46:22Z</dcterms:created>
  <dcterms:modified xsi:type="dcterms:W3CDTF">2016-06-21T00:07:52Z</dcterms:modified>
</cp:coreProperties>
</file>